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4"/>
  </p:notesMasterIdLst>
  <p:sldIdLst>
    <p:sldId id="425" r:id="rId2"/>
    <p:sldId id="468" r:id="rId3"/>
    <p:sldId id="428" r:id="rId4"/>
    <p:sldId id="469" r:id="rId5"/>
    <p:sldId id="489" r:id="rId6"/>
    <p:sldId id="444" r:id="rId7"/>
    <p:sldId id="466" r:id="rId8"/>
    <p:sldId id="446" r:id="rId9"/>
    <p:sldId id="467" r:id="rId10"/>
    <p:sldId id="492" r:id="rId11"/>
    <p:sldId id="465" r:id="rId12"/>
    <p:sldId id="485" r:id="rId13"/>
    <p:sldId id="486" r:id="rId14"/>
    <p:sldId id="487" r:id="rId15"/>
    <p:sldId id="488" r:id="rId16"/>
    <p:sldId id="490" r:id="rId17"/>
    <p:sldId id="481" r:id="rId18"/>
    <p:sldId id="448" r:id="rId19"/>
    <p:sldId id="464" r:id="rId20"/>
    <p:sldId id="449" r:id="rId21"/>
    <p:sldId id="450" r:id="rId22"/>
    <p:sldId id="491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0000" autoAdjust="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944772-AE16-463A-ABAD-C1336CA9AAE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8FA85D-792C-4077-A59F-12432061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473" y="92478"/>
            <a:ext cx="10972800" cy="1143000"/>
          </a:xfrm>
        </p:spPr>
        <p:txBody>
          <a:bodyPr>
            <a:normAutofit/>
          </a:bodyPr>
          <a:lstStyle>
            <a:lvl1pPr algn="l">
              <a:defRPr sz="3659">
                <a:solidFill>
                  <a:srgbClr val="2A37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70">
                <a:solidFill>
                  <a:srgbClr val="493F3D"/>
                </a:solidFill>
              </a:defRPr>
            </a:lvl1pPr>
            <a:lvl2pPr marL="815429" indent="-349469">
              <a:buFont typeface="Arial"/>
              <a:buChar char="•"/>
              <a:defRPr sz="2470">
                <a:solidFill>
                  <a:srgbClr val="493F3D"/>
                </a:solidFill>
              </a:defRPr>
            </a:lvl2pPr>
            <a:lvl3pPr>
              <a:defRPr sz="2470">
                <a:solidFill>
                  <a:srgbClr val="493F3D"/>
                </a:solidFill>
              </a:defRPr>
            </a:lvl3pPr>
            <a:lvl4pPr marL="1630858" indent="-232980">
              <a:buFont typeface="Arial"/>
              <a:buChar char="•"/>
              <a:defRPr sz="2470">
                <a:solidFill>
                  <a:srgbClr val="493F3D"/>
                </a:solidFill>
              </a:defRPr>
            </a:lvl4pPr>
            <a:lvl5pPr marL="2096817" indent="-232980">
              <a:buFont typeface="Arial"/>
              <a:buChar char="•"/>
              <a:defRPr sz="2470">
                <a:solidFill>
                  <a:srgbClr val="493F3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27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body" idx="13"/>
          </p:nvPr>
        </p:nvSpPr>
        <p:spPr>
          <a:xfrm>
            <a:off x="826347" y="1551941"/>
            <a:ext cx="10972800" cy="4980940"/>
          </a:xfrm>
        </p:spPr>
        <p:txBody>
          <a:bodyPr>
            <a:normAutofit/>
          </a:bodyPr>
          <a:lstStyle>
            <a:lvl1pPr marL="0" indent="0">
              <a:buNone/>
              <a:defRPr sz="2470">
                <a:solidFill>
                  <a:srgbClr val="493F3D"/>
                </a:solidFill>
              </a:defRPr>
            </a:lvl1pPr>
          </a:lstStyle>
          <a:p>
            <a:pPr eaLnBrk="1" hangingPunct="1">
              <a:buFont typeface="Times" charset="0"/>
              <a:buChar char="•"/>
              <a:defRPr/>
            </a:pPr>
            <a:endParaRPr lang="en-US" sz="2470" dirty="0">
              <a:ea typeface="+mn-e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341" y="328615"/>
            <a:ext cx="10972800" cy="615106"/>
          </a:xfrm>
        </p:spPr>
        <p:txBody>
          <a:bodyPr>
            <a:normAutofit/>
          </a:bodyPr>
          <a:lstStyle>
            <a:lvl1pPr algn="l">
              <a:defRPr sz="3293">
                <a:solidFill>
                  <a:srgbClr val="38485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6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" y="0"/>
            <a:ext cx="1176119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735" y="274639"/>
            <a:ext cx="10494869" cy="738989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 err="1"/>
              <a:t>ifth</a:t>
            </a:r>
            <a:r>
              <a:rPr lang="en-US" dirty="0"/>
              <a:t>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605516"/>
            <a:ext cx="510387" cy="277097"/>
          </a:xfrm>
          <a:prstGeom prst="rect">
            <a:avLst/>
          </a:prstGeom>
          <a:noFill/>
        </p:spPr>
        <p:txBody>
          <a:bodyPr wrap="square" lIns="93189" tIns="46594" rIns="93189" bIns="46594" rtlCol="0">
            <a:spAutoFit/>
          </a:bodyPr>
          <a:lstStyle/>
          <a:p>
            <a:pPr algn="r" defTabSz="465959"/>
            <a:fld id="{03B65FAC-8EA7-ED4F-B360-9C81A1180EFB}" type="slidenum">
              <a:rPr lang="en-US" sz="1189">
                <a:solidFill>
                  <a:srgbClr val="2A3745"/>
                </a:solidFill>
              </a:rPr>
              <a:pPr algn="r" defTabSz="465959"/>
              <a:t>‹#›</a:t>
            </a:fld>
            <a:endParaRPr lang="en-US" sz="1189" dirty="0">
              <a:solidFill>
                <a:srgbClr val="2A3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2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 dt="0"/>
  <p:txStyles>
    <p:titleStyle>
      <a:lvl1pPr algn="l" defTabSz="465959" rtl="0" eaLnBrk="1" latinLnBrk="0" hangingPunct="1">
        <a:spcBef>
          <a:spcPct val="0"/>
        </a:spcBef>
        <a:buNone/>
        <a:defRPr sz="3659" kern="1200">
          <a:solidFill>
            <a:srgbClr val="2A3745"/>
          </a:solidFill>
          <a:latin typeface="+mj-lt"/>
          <a:ea typeface="+mj-ea"/>
          <a:cs typeface="+mj-cs"/>
        </a:defRPr>
      </a:lvl1pPr>
    </p:titleStyle>
    <p:bodyStyle>
      <a:lvl1pPr marL="349469" indent="-349469" algn="l" defTabSz="465959" rtl="0" eaLnBrk="1" latinLnBrk="0" hangingPunct="1">
        <a:spcBef>
          <a:spcPct val="20000"/>
        </a:spcBef>
        <a:buFont typeface="Arial"/>
        <a:buChar char="•"/>
        <a:defRPr sz="3293" kern="1200">
          <a:solidFill>
            <a:schemeClr val="tx1"/>
          </a:solidFill>
          <a:latin typeface="+mn-lt"/>
          <a:ea typeface="+mn-ea"/>
          <a:cs typeface="+mn-cs"/>
        </a:defRPr>
      </a:lvl1pPr>
      <a:lvl2pPr marL="757184" indent="-291225" algn="l" defTabSz="465959" rtl="0" eaLnBrk="1" latinLnBrk="0" hangingPunct="1">
        <a:spcBef>
          <a:spcPct val="20000"/>
        </a:spcBef>
        <a:buFont typeface="Arial"/>
        <a:buChar char="–"/>
        <a:defRPr sz="2836" kern="1200">
          <a:solidFill>
            <a:schemeClr val="tx1"/>
          </a:solidFill>
          <a:latin typeface="+mn-lt"/>
          <a:ea typeface="+mn-ea"/>
          <a:cs typeface="+mn-cs"/>
        </a:defRPr>
      </a:lvl2pPr>
      <a:lvl3pPr marL="1164899" indent="-232980" algn="l" defTabSz="465959" rtl="0" eaLnBrk="1" latinLnBrk="0" hangingPunct="1">
        <a:spcBef>
          <a:spcPct val="20000"/>
        </a:spcBef>
        <a:buFont typeface="Arial"/>
        <a:buChar char="•"/>
        <a:defRPr sz="247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58" indent="-232980" algn="l" defTabSz="465959" rtl="0" eaLnBrk="1" latinLnBrk="0" hangingPunct="1">
        <a:spcBef>
          <a:spcPct val="20000"/>
        </a:spcBef>
        <a:buFont typeface="Arial"/>
        <a:buChar char="–"/>
        <a:defRPr sz="2012" kern="1200">
          <a:solidFill>
            <a:schemeClr val="tx1"/>
          </a:solidFill>
          <a:latin typeface="+mn-lt"/>
          <a:ea typeface="+mn-ea"/>
          <a:cs typeface="+mn-cs"/>
        </a:defRPr>
      </a:lvl4pPr>
      <a:lvl5pPr marL="2096817" indent="-232980" algn="l" defTabSz="465959" rtl="0" eaLnBrk="1" latinLnBrk="0" hangingPunct="1">
        <a:spcBef>
          <a:spcPct val="20000"/>
        </a:spcBef>
        <a:buFont typeface="Arial"/>
        <a:buChar char="»"/>
        <a:defRPr sz="2012" kern="1200">
          <a:solidFill>
            <a:schemeClr val="tx1"/>
          </a:solidFill>
          <a:latin typeface="+mn-lt"/>
          <a:ea typeface="+mn-ea"/>
          <a:cs typeface="+mn-cs"/>
        </a:defRPr>
      </a:lvl5pPr>
      <a:lvl6pPr marL="256277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6pPr>
      <a:lvl7pPr marL="302873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7pPr>
      <a:lvl8pPr marL="349469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8pPr>
      <a:lvl9pPr marL="3960655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1pPr>
      <a:lvl2pPr marL="465959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2pPr>
      <a:lvl3pPr marL="93191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3pPr>
      <a:lvl4pPr marL="139787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4pPr>
      <a:lvl5pPr marL="186383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5pPr>
      <a:lvl6pPr marL="2329797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9575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26171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727675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Ainsley II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46C6C-61F7-45EF-9ADB-2CBCCDE4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119" y="1152063"/>
            <a:ext cx="8645537" cy="518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25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Glendale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4635-98C9-7E27-D7A7-872295FF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80" y="1841096"/>
            <a:ext cx="3496163" cy="4115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08C75-A80F-C025-2119-650FB2D1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89" y="2212455"/>
            <a:ext cx="3236104" cy="36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9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Berkey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driveway and a lawn&#10;&#10;Description automatically generated">
            <a:extLst>
              <a:ext uri="{FF2B5EF4-FFF2-40B4-BE49-F238E27FC236}">
                <a16:creationId xmlns:a16="http://schemas.microsoft.com/office/drawing/2014/main" id="{33C406B8-AE84-1475-72F8-40659D0DF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38" y="1291904"/>
            <a:ext cx="6507061" cy="48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4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Berkey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white house with a garage&#10;&#10;Description automatically generated">
            <a:extLst>
              <a:ext uri="{FF2B5EF4-FFF2-40B4-BE49-F238E27FC236}">
                <a16:creationId xmlns:a16="http://schemas.microsoft.com/office/drawing/2014/main" id="{E2C61FD8-DBC0-6AA4-0DE3-BAD3FDAC6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86" y="1098957"/>
            <a:ext cx="7111068" cy="53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59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Berkey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lawn and trees&#10;&#10;Description automatically generated">
            <a:extLst>
              <a:ext uri="{FF2B5EF4-FFF2-40B4-BE49-F238E27FC236}">
                <a16:creationId xmlns:a16="http://schemas.microsoft.com/office/drawing/2014/main" id="{FC841A36-475E-E2BF-8045-6B714811B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09" y="1082180"/>
            <a:ext cx="7161668" cy="53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87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Berkey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a lawn&#10;&#10;Description automatically generated">
            <a:extLst>
              <a:ext uri="{FF2B5EF4-FFF2-40B4-BE49-F238E27FC236}">
                <a16:creationId xmlns:a16="http://schemas.microsoft.com/office/drawing/2014/main" id="{A8B4D519-BD72-9B01-FF0D-4A6EF3D49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1350629"/>
            <a:ext cx="6641283" cy="49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2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Berkey E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9DA980A7-40BF-01E0-6526-A78A10A85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37" y="1398864"/>
            <a:ext cx="6565783" cy="49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1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Berkey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611FD-6C24-5B9C-846D-0576131F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94" y="1493367"/>
            <a:ext cx="3994792" cy="4448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FFDA2-AB56-BCF2-A495-7C64ADAAD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75" y="1070791"/>
            <a:ext cx="4415524" cy="48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Kensington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36F62-A12C-4671-9297-CC2A6AFB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36" y="1169861"/>
            <a:ext cx="8154672" cy="50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0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Kensington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A12C0-7D71-4A75-BB9C-CF9E0C26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830" y="1151532"/>
            <a:ext cx="7641215" cy="518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Kensington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D2C1B-3F2B-4DD3-9341-D3254BCE9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38" y="1111996"/>
            <a:ext cx="8182965" cy="515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0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Ainsley II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2A678-8D3E-4F1B-A5C9-E0B499365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578" y="1203791"/>
            <a:ext cx="8348409" cy="51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5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Kensington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42C8A-54DD-4C1D-A8BA-9FCB15578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02" y="1270348"/>
            <a:ext cx="7373177" cy="50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4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Kensington E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ADFEF-E907-4C26-84B8-6AFF4CF25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029" y="1163982"/>
            <a:ext cx="7415502" cy="52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8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Kensington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8C1AA-4DC3-C68B-226F-A40693E1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70" y="1592308"/>
            <a:ext cx="4207006" cy="42431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66B3A-AD24-55C0-DC82-1EBCEA9F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74" y="2022838"/>
            <a:ext cx="4483842" cy="36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9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Ainsley II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EF247-1802-4A29-BC0E-C63D8ACE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51" y="1114088"/>
            <a:ext cx="8447906" cy="52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3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Ainsley II F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39F67-04D0-4E4A-81FB-90061B1F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422" y="1105161"/>
            <a:ext cx="8088381" cy="521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4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Ainsley Floorplan 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DBB40-9A36-CDD9-7201-5FF9443F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99" y="1541446"/>
            <a:ext cx="4155533" cy="4610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3A697-C4EF-8F1B-7922-7174EDECE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535" y="1774298"/>
            <a:ext cx="3985480" cy="392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Glendale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0CAEA-444D-432C-97B4-2747860C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728" y="1047507"/>
            <a:ext cx="7548309" cy="52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5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679971" y="269216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Glendale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14073A-93D4-48A3-A054-E43998A1F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847" y="1162363"/>
            <a:ext cx="7402545" cy="51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4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Glendale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AFBF7-2A46-4A62-B9DD-6FFD5EB3A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93" y="1088948"/>
            <a:ext cx="7626411" cy="52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6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Glendale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0ABE9-8AE9-4660-9DC7-B03628F14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1" y="1123492"/>
            <a:ext cx="7291769" cy="51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092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16841</TotalTime>
  <Words>70</Words>
  <Application>Microsoft Office PowerPoint</Application>
  <PresentationFormat>Widescreen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Times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M/I Homes Title Page</dc:title>
  <dc:creator>Rob Wunsch</dc:creator>
  <cp:lastModifiedBy>Ryan Crum</cp:lastModifiedBy>
  <cp:revision>652</cp:revision>
  <cp:lastPrinted>2018-09-10T18:44:21Z</cp:lastPrinted>
  <dcterms:created xsi:type="dcterms:W3CDTF">2018-08-03T17:44:48Z</dcterms:created>
  <dcterms:modified xsi:type="dcterms:W3CDTF">2023-08-11T03:21:46Z</dcterms:modified>
</cp:coreProperties>
</file>