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7"/>
  </p:notesMasterIdLst>
  <p:handoutMasterIdLst>
    <p:handoutMasterId r:id="rId8"/>
  </p:handoutMasterIdLst>
  <p:sldIdLst>
    <p:sldId id="256" r:id="rId2"/>
    <p:sldId id="265" r:id="rId3"/>
    <p:sldId id="266" r:id="rId4"/>
    <p:sldId id="263"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D2"/>
    <a:srgbClr val="50C0E8"/>
    <a:srgbClr val="107EF5"/>
    <a:srgbClr val="343233"/>
    <a:srgbClr val="292729"/>
    <a:srgbClr val="CCCECF"/>
    <a:srgbClr val="68BD49"/>
    <a:srgbClr val="464446"/>
    <a:srgbClr val="00673E"/>
    <a:srgbClr val="FACA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215035-EBDC-47FB-8217-9CC06A59E7D5}" v="1" dt="2025-04-01T16:53:17.0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220" autoAdjust="0"/>
  </p:normalViewPr>
  <p:slideViewPr>
    <p:cSldViewPr>
      <p:cViewPr varScale="1">
        <p:scale>
          <a:sx n="112" d="100"/>
          <a:sy n="112" d="100"/>
        </p:scale>
        <p:origin x="552" y="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32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dra Blasdel" userId="2d6fc245-b5a6-4e39-8fe8-1c97efc2f41a" providerId="ADAL" clId="{9D215035-EBDC-47FB-8217-9CC06A59E7D5}"/>
    <pc:docChg chg="custSel addSld delSld modSld sldOrd">
      <pc:chgData name="Audra Blasdel" userId="2d6fc245-b5a6-4e39-8fe8-1c97efc2f41a" providerId="ADAL" clId="{9D215035-EBDC-47FB-8217-9CC06A59E7D5}" dt="2025-04-01T16:53:45.246" v="115" actId="20577"/>
      <pc:docMkLst>
        <pc:docMk/>
      </pc:docMkLst>
      <pc:sldChg chg="modSp mod">
        <pc:chgData name="Audra Blasdel" userId="2d6fc245-b5a6-4e39-8fe8-1c97efc2f41a" providerId="ADAL" clId="{9D215035-EBDC-47FB-8217-9CC06A59E7D5}" dt="2025-04-01T16:53:45.246" v="115" actId="20577"/>
        <pc:sldMkLst>
          <pc:docMk/>
          <pc:sldMk cId="0" sldId="256"/>
        </pc:sldMkLst>
        <pc:spChg chg="mod">
          <ac:chgData name="Audra Blasdel" userId="2d6fc245-b5a6-4e39-8fe8-1c97efc2f41a" providerId="ADAL" clId="{9D215035-EBDC-47FB-8217-9CC06A59E7D5}" dt="2025-04-01T16:53:45.246" v="115" actId="20577"/>
          <ac:spMkLst>
            <pc:docMk/>
            <pc:sldMk cId="0" sldId="256"/>
            <ac:spMk id="3" creationId="{00000000-0000-0000-0000-000000000000}"/>
          </ac:spMkLst>
        </pc:spChg>
      </pc:sldChg>
      <pc:sldChg chg="del">
        <pc:chgData name="Audra Blasdel" userId="2d6fc245-b5a6-4e39-8fe8-1c97efc2f41a" providerId="ADAL" clId="{9D215035-EBDC-47FB-8217-9CC06A59E7D5}" dt="2025-04-01T16:51:56.690" v="0" actId="47"/>
        <pc:sldMkLst>
          <pc:docMk/>
          <pc:sldMk cId="886702797" sldId="262"/>
        </pc:sldMkLst>
      </pc:sldChg>
      <pc:sldChg chg="modSp mod">
        <pc:chgData name="Audra Blasdel" userId="2d6fc245-b5a6-4e39-8fe8-1c97efc2f41a" providerId="ADAL" clId="{9D215035-EBDC-47FB-8217-9CC06A59E7D5}" dt="2025-04-01T16:52:07.579" v="13" actId="20577"/>
        <pc:sldMkLst>
          <pc:docMk/>
          <pc:sldMk cId="3944073359" sldId="263"/>
        </pc:sldMkLst>
        <pc:spChg chg="mod">
          <ac:chgData name="Audra Blasdel" userId="2d6fc245-b5a6-4e39-8fe8-1c97efc2f41a" providerId="ADAL" clId="{9D215035-EBDC-47FB-8217-9CC06A59E7D5}" dt="2025-04-01T16:52:07.579" v="13" actId="20577"/>
          <ac:spMkLst>
            <pc:docMk/>
            <pc:sldMk cId="3944073359" sldId="263"/>
            <ac:spMk id="4" creationId="{935F1222-4EF0-49CE-BB9D-D4C33D5DA20D}"/>
          </ac:spMkLst>
        </pc:spChg>
      </pc:sldChg>
      <pc:sldChg chg="modSp new mod ord">
        <pc:chgData name="Audra Blasdel" userId="2d6fc245-b5a6-4e39-8fe8-1c97efc2f41a" providerId="ADAL" clId="{9D215035-EBDC-47FB-8217-9CC06A59E7D5}" dt="2025-04-01T16:52:48.906" v="49" actId="113"/>
        <pc:sldMkLst>
          <pc:docMk/>
          <pc:sldMk cId="1507581045" sldId="265"/>
        </pc:sldMkLst>
        <pc:spChg chg="mod">
          <ac:chgData name="Audra Blasdel" userId="2d6fc245-b5a6-4e39-8fe8-1c97efc2f41a" providerId="ADAL" clId="{9D215035-EBDC-47FB-8217-9CC06A59E7D5}" dt="2025-04-01T16:52:23.712" v="32" actId="20577"/>
          <ac:spMkLst>
            <pc:docMk/>
            <pc:sldMk cId="1507581045" sldId="265"/>
            <ac:spMk id="2" creationId="{6792D801-2776-68FE-0C5E-031B09DC2322}"/>
          </ac:spMkLst>
        </pc:spChg>
        <pc:spChg chg="mod">
          <ac:chgData name="Audra Blasdel" userId="2d6fc245-b5a6-4e39-8fe8-1c97efc2f41a" providerId="ADAL" clId="{9D215035-EBDC-47FB-8217-9CC06A59E7D5}" dt="2025-04-01T16:52:48.906" v="49" actId="113"/>
          <ac:spMkLst>
            <pc:docMk/>
            <pc:sldMk cId="1507581045" sldId="265"/>
            <ac:spMk id="3" creationId="{78640FCB-5CAF-CF70-7017-32BB3DB6D66B}"/>
          </ac:spMkLst>
        </pc:spChg>
      </pc:sldChg>
      <pc:sldChg chg="addSp modSp new mod">
        <pc:chgData name="Audra Blasdel" userId="2d6fc245-b5a6-4e39-8fe8-1c97efc2f41a" providerId="ADAL" clId="{9D215035-EBDC-47FB-8217-9CC06A59E7D5}" dt="2025-04-01T16:53:28.844" v="78" actId="403"/>
        <pc:sldMkLst>
          <pc:docMk/>
          <pc:sldMk cId="2425375655" sldId="266"/>
        </pc:sldMkLst>
        <pc:spChg chg="mod">
          <ac:chgData name="Audra Blasdel" userId="2d6fc245-b5a6-4e39-8fe8-1c97efc2f41a" providerId="ADAL" clId="{9D215035-EBDC-47FB-8217-9CC06A59E7D5}" dt="2025-04-01T16:53:10.040" v="72" actId="20577"/>
          <ac:spMkLst>
            <pc:docMk/>
            <pc:sldMk cId="2425375655" sldId="266"/>
            <ac:spMk id="2" creationId="{EC630FC3-DEA9-AE06-DF6B-51DC8641A1B6}"/>
          </ac:spMkLst>
        </pc:spChg>
        <pc:graphicFrameChg chg="add mod modGraphic">
          <ac:chgData name="Audra Blasdel" userId="2d6fc245-b5a6-4e39-8fe8-1c97efc2f41a" providerId="ADAL" clId="{9D215035-EBDC-47FB-8217-9CC06A59E7D5}" dt="2025-04-01T16:53:28.844" v="78" actId="403"/>
          <ac:graphicFrameMkLst>
            <pc:docMk/>
            <pc:sldMk cId="2425375655" sldId="266"/>
            <ac:graphicFrameMk id="3" creationId="{61588576-B428-81E5-3EF3-208A894F1650}"/>
          </ac:graphicFrameMkLst>
        </pc:graphicFrameChg>
      </pc:sldChg>
    </pc:docChg>
  </pc:docChgLst>
  <pc:docChgLst>
    <pc:chgData name="Audra Blasdel" userId="2d6fc245-b5a6-4e39-8fe8-1c97efc2f41a" providerId="ADAL" clId="{3AE02BFA-BF2F-41AB-B6E3-7002ED53B6BA}"/>
    <pc:docChg chg="undo custSel addSld delSld modSld">
      <pc:chgData name="Audra Blasdel" userId="2d6fc245-b5a6-4e39-8fe8-1c97efc2f41a" providerId="ADAL" clId="{3AE02BFA-BF2F-41AB-B6E3-7002ED53B6BA}" dt="2025-04-01T16:51:20.882" v="36" actId="20577"/>
      <pc:docMkLst>
        <pc:docMk/>
      </pc:docMkLst>
      <pc:sldChg chg="modSp mod">
        <pc:chgData name="Audra Blasdel" userId="2d6fc245-b5a6-4e39-8fe8-1c97efc2f41a" providerId="ADAL" clId="{3AE02BFA-BF2F-41AB-B6E3-7002ED53B6BA}" dt="2025-04-01T16:51:20.882" v="36" actId="20577"/>
        <pc:sldMkLst>
          <pc:docMk/>
          <pc:sldMk cId="0" sldId="256"/>
        </pc:sldMkLst>
        <pc:spChg chg="mod">
          <ac:chgData name="Audra Blasdel" userId="2d6fc245-b5a6-4e39-8fe8-1c97efc2f41a" providerId="ADAL" clId="{3AE02BFA-BF2F-41AB-B6E3-7002ED53B6BA}" dt="2025-04-01T16:51:20.882" v="36" actId="20577"/>
          <ac:spMkLst>
            <pc:docMk/>
            <pc:sldMk cId="0" sldId="256"/>
            <ac:spMk id="3" creationId="{00000000-0000-0000-0000-000000000000}"/>
          </ac:spMkLst>
        </pc:spChg>
      </pc:sldChg>
      <pc:sldChg chg="add del">
        <pc:chgData name="Audra Blasdel" userId="2d6fc245-b5a6-4e39-8fe8-1c97efc2f41a" providerId="ADAL" clId="{3AE02BFA-BF2F-41AB-B6E3-7002ED53B6BA}" dt="2025-04-01T16:51:17.490" v="33" actId="47"/>
        <pc:sldMkLst>
          <pc:docMk/>
          <pc:sldMk cId="886702797" sldId="262"/>
        </pc:sldMkLst>
      </pc:sldChg>
    </pc:docChg>
  </pc:docChgLst>
  <pc:docChgLst>
    <pc:chgData name="Audra Blasdel" userId="2d6fc245-b5a6-4e39-8fe8-1c97efc2f41a" providerId="ADAL" clId="{569D2A1E-CD59-40BF-BB37-34BE7A005DFB}"/>
    <pc:docChg chg="custSel addSld delSld modSld">
      <pc:chgData name="Audra Blasdel" userId="2d6fc245-b5a6-4e39-8fe8-1c97efc2f41a" providerId="ADAL" clId="{569D2A1E-CD59-40BF-BB37-34BE7A005DFB}" dt="2024-09-10T01:24:59.273" v="1737" actId="1582"/>
      <pc:docMkLst>
        <pc:docMk/>
      </pc:docMkLst>
      <pc:sldChg chg="modSp mod">
        <pc:chgData name="Audra Blasdel" userId="2d6fc245-b5a6-4e39-8fe8-1c97efc2f41a" providerId="ADAL" clId="{569D2A1E-CD59-40BF-BB37-34BE7A005DFB}" dt="2024-09-10T01:13:44.341" v="78" actId="20577"/>
        <pc:sldMkLst>
          <pc:docMk/>
          <pc:sldMk cId="0" sldId="256"/>
        </pc:sldMkLst>
        <pc:spChg chg="mod">
          <ac:chgData name="Audra Blasdel" userId="2d6fc245-b5a6-4e39-8fe8-1c97efc2f41a" providerId="ADAL" clId="{569D2A1E-CD59-40BF-BB37-34BE7A005DFB}" dt="2024-09-10T01:13:19.293" v="21" actId="404"/>
          <ac:spMkLst>
            <pc:docMk/>
            <pc:sldMk cId="0" sldId="256"/>
            <ac:spMk id="2" creationId="{00000000-0000-0000-0000-000000000000}"/>
          </ac:spMkLst>
        </pc:spChg>
        <pc:spChg chg="mod">
          <ac:chgData name="Audra Blasdel" userId="2d6fc245-b5a6-4e39-8fe8-1c97efc2f41a" providerId="ADAL" clId="{569D2A1E-CD59-40BF-BB37-34BE7A005DFB}" dt="2024-09-10T01:13:44.341" v="78" actId="20577"/>
          <ac:spMkLst>
            <pc:docMk/>
            <pc:sldMk cId="0" sldId="256"/>
            <ac:spMk id="3" creationId="{00000000-0000-0000-0000-000000000000}"/>
          </ac:spMkLst>
        </pc:spChg>
      </pc:sldChg>
      <pc:sldChg chg="addSp delSp modSp del mod">
        <pc:chgData name="Audra Blasdel" userId="2d6fc245-b5a6-4e39-8fe8-1c97efc2f41a" providerId="ADAL" clId="{569D2A1E-CD59-40BF-BB37-34BE7A005DFB}" dt="2024-09-10T01:17:33.301" v="486" actId="47"/>
        <pc:sldMkLst>
          <pc:docMk/>
          <pc:sldMk cId="3371842130" sldId="257"/>
        </pc:sldMkLst>
        <pc:spChg chg="del">
          <ac:chgData name="Audra Blasdel" userId="2d6fc245-b5a6-4e39-8fe8-1c97efc2f41a" providerId="ADAL" clId="{569D2A1E-CD59-40BF-BB37-34BE7A005DFB}" dt="2024-09-10T01:14:11.443" v="79" actId="478"/>
          <ac:spMkLst>
            <pc:docMk/>
            <pc:sldMk cId="3371842130" sldId="257"/>
            <ac:spMk id="4" creationId="{408083AE-976D-4A92-80DF-A246D7FB1CA1}"/>
          </ac:spMkLst>
        </pc:spChg>
        <pc:spChg chg="del">
          <ac:chgData name="Audra Blasdel" userId="2d6fc245-b5a6-4e39-8fe8-1c97efc2f41a" providerId="ADAL" clId="{569D2A1E-CD59-40BF-BB37-34BE7A005DFB}" dt="2024-09-10T01:14:15.952" v="80" actId="478"/>
          <ac:spMkLst>
            <pc:docMk/>
            <pc:sldMk cId="3371842130" sldId="257"/>
            <ac:spMk id="5" creationId="{6A4B44C1-673A-428D-AB2B-2A8E06306827}"/>
          </ac:spMkLst>
        </pc:spChg>
        <pc:graphicFrameChg chg="add del mod">
          <ac:chgData name="Audra Blasdel" userId="2d6fc245-b5a6-4e39-8fe8-1c97efc2f41a" providerId="ADAL" clId="{569D2A1E-CD59-40BF-BB37-34BE7A005DFB}" dt="2024-09-10T01:15:36.475" v="92" actId="21"/>
          <ac:graphicFrameMkLst>
            <pc:docMk/>
            <pc:sldMk cId="3371842130" sldId="257"/>
            <ac:graphicFrameMk id="2" creationId="{C821E878-924D-CD01-AF5D-99927DE95CEA}"/>
          </ac:graphicFrameMkLst>
        </pc:graphicFrameChg>
      </pc:sldChg>
      <pc:sldChg chg="del">
        <pc:chgData name="Audra Blasdel" userId="2d6fc245-b5a6-4e39-8fe8-1c97efc2f41a" providerId="ADAL" clId="{569D2A1E-CD59-40BF-BB37-34BE7A005DFB}" dt="2024-09-10T01:20:45.768" v="1158" actId="47"/>
        <pc:sldMkLst>
          <pc:docMk/>
          <pc:sldMk cId="2635705924" sldId="258"/>
        </pc:sldMkLst>
      </pc:sldChg>
      <pc:sldChg chg="del">
        <pc:chgData name="Audra Blasdel" userId="2d6fc245-b5a6-4e39-8fe8-1c97efc2f41a" providerId="ADAL" clId="{569D2A1E-CD59-40BF-BB37-34BE7A005DFB}" dt="2024-09-10T01:20:41.333" v="1156" actId="47"/>
        <pc:sldMkLst>
          <pc:docMk/>
          <pc:sldMk cId="3364843084" sldId="259"/>
        </pc:sldMkLst>
      </pc:sldChg>
      <pc:sldChg chg="del">
        <pc:chgData name="Audra Blasdel" userId="2d6fc245-b5a6-4e39-8fe8-1c97efc2f41a" providerId="ADAL" clId="{569D2A1E-CD59-40BF-BB37-34BE7A005DFB}" dt="2024-09-10T01:20:41.849" v="1157" actId="47"/>
        <pc:sldMkLst>
          <pc:docMk/>
          <pc:sldMk cId="4003574792" sldId="260"/>
        </pc:sldMkLst>
      </pc:sldChg>
      <pc:sldChg chg="addSp modSp new del mod">
        <pc:chgData name="Audra Blasdel" userId="2d6fc245-b5a6-4e39-8fe8-1c97efc2f41a" providerId="ADAL" clId="{569D2A1E-CD59-40BF-BB37-34BE7A005DFB}" dt="2024-09-10T01:20:39.893" v="1155" actId="47"/>
        <pc:sldMkLst>
          <pc:docMk/>
          <pc:sldMk cId="640051026" sldId="261"/>
        </pc:sldMkLst>
        <pc:spChg chg="add mod">
          <ac:chgData name="Audra Blasdel" userId="2d6fc245-b5a6-4e39-8fe8-1c97efc2f41a" providerId="ADAL" clId="{569D2A1E-CD59-40BF-BB37-34BE7A005DFB}" dt="2024-09-10T01:17:41.070" v="487"/>
          <ac:spMkLst>
            <pc:docMk/>
            <pc:sldMk cId="640051026" sldId="261"/>
            <ac:spMk id="3" creationId="{8C197186-526C-D225-0571-245AFAB30FC9}"/>
          </ac:spMkLst>
        </pc:spChg>
        <pc:graphicFrameChg chg="add mod">
          <ac:chgData name="Audra Blasdel" userId="2d6fc245-b5a6-4e39-8fe8-1c97efc2f41a" providerId="ADAL" clId="{569D2A1E-CD59-40BF-BB37-34BE7A005DFB}" dt="2024-09-10T01:15:08.838" v="87" actId="1076"/>
          <ac:graphicFrameMkLst>
            <pc:docMk/>
            <pc:sldMk cId="640051026" sldId="261"/>
            <ac:graphicFrameMk id="2" creationId="{E3D6B2BE-B1ED-8B27-A31E-BA5B0ED0F1C5}"/>
          </ac:graphicFrameMkLst>
        </pc:graphicFrameChg>
      </pc:sldChg>
      <pc:sldChg chg="addSp modSp new mod">
        <pc:chgData name="Audra Blasdel" userId="2d6fc245-b5a6-4e39-8fe8-1c97efc2f41a" providerId="ADAL" clId="{569D2A1E-CD59-40BF-BB37-34BE7A005DFB}" dt="2024-09-10T01:17:25.577" v="485" actId="20577"/>
        <pc:sldMkLst>
          <pc:docMk/>
          <pc:sldMk cId="886702797" sldId="262"/>
        </pc:sldMkLst>
        <pc:spChg chg="mod">
          <ac:chgData name="Audra Blasdel" userId="2d6fc245-b5a6-4e39-8fe8-1c97efc2f41a" providerId="ADAL" clId="{569D2A1E-CD59-40BF-BB37-34BE7A005DFB}" dt="2024-09-10T01:15:52.095" v="163" actId="20577"/>
          <ac:spMkLst>
            <pc:docMk/>
            <pc:sldMk cId="886702797" sldId="262"/>
            <ac:spMk id="2" creationId="{51B2225E-6216-2BE4-E670-83410A7F053B}"/>
          </ac:spMkLst>
        </pc:spChg>
        <pc:spChg chg="add mod">
          <ac:chgData name="Audra Blasdel" userId="2d6fc245-b5a6-4e39-8fe8-1c97efc2f41a" providerId="ADAL" clId="{569D2A1E-CD59-40BF-BB37-34BE7A005DFB}" dt="2024-09-10T01:17:25.577" v="485" actId="20577"/>
          <ac:spMkLst>
            <pc:docMk/>
            <pc:sldMk cId="886702797" sldId="262"/>
            <ac:spMk id="4" creationId="{B9088DFE-D33B-1A0F-9DAB-5CB5887F7299}"/>
          </ac:spMkLst>
        </pc:spChg>
        <pc:graphicFrameChg chg="add mod">
          <ac:chgData name="Audra Blasdel" userId="2d6fc245-b5a6-4e39-8fe8-1c97efc2f41a" providerId="ADAL" clId="{569D2A1E-CD59-40BF-BB37-34BE7A005DFB}" dt="2024-09-10T01:15:58.797" v="164" actId="14100"/>
          <ac:graphicFrameMkLst>
            <pc:docMk/>
            <pc:sldMk cId="886702797" sldId="262"/>
            <ac:graphicFrameMk id="3" creationId="{C821E878-924D-CD01-AF5D-99927DE95CEA}"/>
          </ac:graphicFrameMkLst>
        </pc:graphicFrameChg>
      </pc:sldChg>
      <pc:sldChg chg="modSp new del mod">
        <pc:chgData name="Audra Blasdel" userId="2d6fc245-b5a6-4e39-8fe8-1c97efc2f41a" providerId="ADAL" clId="{569D2A1E-CD59-40BF-BB37-34BE7A005DFB}" dt="2024-09-10T01:17:49.102" v="488" actId="47"/>
        <pc:sldMkLst>
          <pc:docMk/>
          <pc:sldMk cId="3177672312" sldId="263"/>
        </pc:sldMkLst>
        <pc:spChg chg="mod">
          <ac:chgData name="Audra Blasdel" userId="2d6fc245-b5a6-4e39-8fe8-1c97efc2f41a" providerId="ADAL" clId="{569D2A1E-CD59-40BF-BB37-34BE7A005DFB}" dt="2024-09-10T01:16:17.013" v="176" actId="20577"/>
          <ac:spMkLst>
            <pc:docMk/>
            <pc:sldMk cId="3177672312" sldId="263"/>
            <ac:spMk id="3" creationId="{D1860036-FA81-3E3C-94D3-CF0FCA371293}"/>
          </ac:spMkLst>
        </pc:spChg>
      </pc:sldChg>
      <pc:sldChg chg="addSp delSp modSp new mod">
        <pc:chgData name="Audra Blasdel" userId="2d6fc245-b5a6-4e39-8fe8-1c97efc2f41a" providerId="ADAL" clId="{569D2A1E-CD59-40BF-BB37-34BE7A005DFB}" dt="2024-09-10T01:20:36.016" v="1153" actId="20577"/>
        <pc:sldMkLst>
          <pc:docMk/>
          <pc:sldMk cId="3944073359" sldId="263"/>
        </pc:sldMkLst>
        <pc:spChg chg="mod">
          <ac:chgData name="Audra Blasdel" userId="2d6fc245-b5a6-4e39-8fe8-1c97efc2f41a" providerId="ADAL" clId="{569D2A1E-CD59-40BF-BB37-34BE7A005DFB}" dt="2024-09-10T01:20:36.016" v="1153" actId="20577"/>
          <ac:spMkLst>
            <pc:docMk/>
            <pc:sldMk cId="3944073359" sldId="263"/>
            <ac:spMk id="2" creationId="{3C4CC4C7-9BF3-B1AD-BFE5-20E96C191DBC}"/>
          </ac:spMkLst>
        </pc:spChg>
        <pc:spChg chg="del">
          <ac:chgData name="Audra Blasdel" userId="2d6fc245-b5a6-4e39-8fe8-1c97efc2f41a" providerId="ADAL" clId="{569D2A1E-CD59-40BF-BB37-34BE7A005DFB}" dt="2024-09-10T01:18:00.523" v="490" actId="478"/>
          <ac:spMkLst>
            <pc:docMk/>
            <pc:sldMk cId="3944073359" sldId="263"/>
            <ac:spMk id="3" creationId="{7457B870-8986-1F71-580F-82B6BC8DB273}"/>
          </ac:spMkLst>
        </pc:spChg>
        <pc:spChg chg="mod">
          <ac:chgData name="Audra Blasdel" userId="2d6fc245-b5a6-4e39-8fe8-1c97efc2f41a" providerId="ADAL" clId="{569D2A1E-CD59-40BF-BB37-34BE7A005DFB}" dt="2024-09-10T01:20:23.246" v="1124" actId="20577"/>
          <ac:spMkLst>
            <pc:docMk/>
            <pc:sldMk cId="3944073359" sldId="263"/>
            <ac:spMk id="4" creationId="{935F1222-4EF0-49CE-BB9D-D4C33D5DA20D}"/>
          </ac:spMkLst>
        </pc:spChg>
        <pc:graphicFrameChg chg="add mod">
          <ac:chgData name="Audra Blasdel" userId="2d6fc245-b5a6-4e39-8fe8-1c97efc2f41a" providerId="ADAL" clId="{569D2A1E-CD59-40BF-BB37-34BE7A005DFB}" dt="2024-09-10T01:18:21.460" v="495" actId="1076"/>
          <ac:graphicFrameMkLst>
            <pc:docMk/>
            <pc:sldMk cId="3944073359" sldId="263"/>
            <ac:graphicFrameMk id="5" creationId="{CE9F6A10-D9D3-F635-D246-A43B53383DA0}"/>
          </ac:graphicFrameMkLst>
        </pc:graphicFrameChg>
      </pc:sldChg>
      <pc:sldChg chg="addSp delSp modSp add mod">
        <pc:chgData name="Audra Blasdel" userId="2d6fc245-b5a6-4e39-8fe8-1c97efc2f41a" providerId="ADAL" clId="{569D2A1E-CD59-40BF-BB37-34BE7A005DFB}" dt="2024-09-10T01:24:59.273" v="1737" actId="1582"/>
        <pc:sldMkLst>
          <pc:docMk/>
          <pc:sldMk cId="3161161126" sldId="264"/>
        </pc:sldMkLst>
        <pc:spChg chg="mod">
          <ac:chgData name="Audra Blasdel" userId="2d6fc245-b5a6-4e39-8fe8-1c97efc2f41a" providerId="ADAL" clId="{569D2A1E-CD59-40BF-BB37-34BE7A005DFB}" dt="2024-09-10T01:21:18.975" v="1228" actId="20577"/>
          <ac:spMkLst>
            <pc:docMk/>
            <pc:sldMk cId="3161161126" sldId="264"/>
            <ac:spMk id="2" creationId="{3C4CC4C7-9BF3-B1AD-BFE5-20E96C191DBC}"/>
          </ac:spMkLst>
        </pc:spChg>
        <pc:spChg chg="mod">
          <ac:chgData name="Audra Blasdel" userId="2d6fc245-b5a6-4e39-8fe8-1c97efc2f41a" providerId="ADAL" clId="{569D2A1E-CD59-40BF-BB37-34BE7A005DFB}" dt="2024-09-10T01:23:57.017" v="1733" actId="20577"/>
          <ac:spMkLst>
            <pc:docMk/>
            <pc:sldMk cId="3161161126" sldId="264"/>
            <ac:spMk id="4" creationId="{935F1222-4EF0-49CE-BB9D-D4C33D5DA20D}"/>
          </ac:spMkLst>
        </pc:spChg>
        <pc:graphicFrameChg chg="add mod">
          <ac:chgData name="Audra Blasdel" userId="2d6fc245-b5a6-4e39-8fe8-1c97efc2f41a" providerId="ADAL" clId="{569D2A1E-CD59-40BF-BB37-34BE7A005DFB}" dt="2024-09-10T01:22:21.227" v="1237" actId="14100"/>
          <ac:graphicFrameMkLst>
            <pc:docMk/>
            <pc:sldMk cId="3161161126" sldId="264"/>
            <ac:graphicFrameMk id="3" creationId="{4A78C5A7-04DB-42C8-6ABF-04C4ACFA0AFF}"/>
          </ac:graphicFrameMkLst>
        </pc:graphicFrameChg>
        <pc:graphicFrameChg chg="del">
          <ac:chgData name="Audra Blasdel" userId="2d6fc245-b5a6-4e39-8fe8-1c97efc2f41a" providerId="ADAL" clId="{569D2A1E-CD59-40BF-BB37-34BE7A005DFB}" dt="2024-09-10T01:21:21.871" v="1229" actId="478"/>
          <ac:graphicFrameMkLst>
            <pc:docMk/>
            <pc:sldMk cId="3161161126" sldId="264"/>
            <ac:graphicFrameMk id="5" creationId="{CE9F6A10-D9D3-F635-D246-A43B53383DA0}"/>
          </ac:graphicFrameMkLst>
        </pc:graphicFrameChg>
        <pc:graphicFrameChg chg="add mod">
          <ac:chgData name="Audra Blasdel" userId="2d6fc245-b5a6-4e39-8fe8-1c97efc2f41a" providerId="ADAL" clId="{569D2A1E-CD59-40BF-BB37-34BE7A005DFB}" dt="2024-09-10T01:22:17.705" v="1235" actId="1076"/>
          <ac:graphicFrameMkLst>
            <pc:docMk/>
            <pc:sldMk cId="3161161126" sldId="264"/>
            <ac:graphicFrameMk id="6" creationId="{EE1B9968-9B02-428F-F587-3169E45B1870}"/>
          </ac:graphicFrameMkLst>
        </pc:graphicFrameChg>
        <pc:cxnChg chg="add mod">
          <ac:chgData name="Audra Blasdel" userId="2d6fc245-b5a6-4e39-8fe8-1c97efc2f41a" providerId="ADAL" clId="{569D2A1E-CD59-40BF-BB37-34BE7A005DFB}" dt="2024-09-10T01:24:59.273" v="1737" actId="1582"/>
          <ac:cxnSpMkLst>
            <pc:docMk/>
            <pc:sldMk cId="3161161126" sldId="264"/>
            <ac:cxnSpMk id="8" creationId="{B169E6DC-A8EB-DA85-8C56-8D75883E8597}"/>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41868C-2C12-4F91-BC9A-A54DF8AF706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94484EC-BCDA-46FC-AF8E-280A517CF5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5A607A-D4B7-457D-AC03-1B523E126982}" type="datetimeFigureOut">
              <a:rPr lang="en-US" smtClean="0"/>
              <a:t>4/1/2025</a:t>
            </a:fld>
            <a:endParaRPr lang="en-US"/>
          </a:p>
        </p:txBody>
      </p:sp>
      <p:sp>
        <p:nvSpPr>
          <p:cNvPr id="4" name="Footer Placeholder 3">
            <a:extLst>
              <a:ext uri="{FF2B5EF4-FFF2-40B4-BE49-F238E27FC236}">
                <a16:creationId xmlns:a16="http://schemas.microsoft.com/office/drawing/2014/main" id="{0930DFB2-2779-4D22-9E36-BA0F03DA64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60D823F-85D1-4D88-B303-F451EBF9697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ED06B9-273A-4354-8C38-0A171C0E677F}" type="slidenum">
              <a:rPr lang="en-US" smtClean="0"/>
              <a:t>‹#›</a:t>
            </a:fld>
            <a:endParaRPr lang="en-US"/>
          </a:p>
        </p:txBody>
      </p:sp>
    </p:spTree>
    <p:extLst>
      <p:ext uri="{BB962C8B-B14F-4D97-AF65-F5344CB8AC3E}">
        <p14:creationId xmlns:p14="http://schemas.microsoft.com/office/powerpoint/2010/main" val="1901675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DD53E5-E466-4DF0-87AA-58E2F0ABEA06}" type="datetimeFigureOut">
              <a:rPr lang="en-US" smtClean="0"/>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F0F1B2-4DC3-41F1-BD40-0117B7BFFB32}" type="slidenum">
              <a:rPr lang="en-US" smtClean="0"/>
              <a:t>‹#›</a:t>
            </a:fld>
            <a:endParaRPr lang="en-US"/>
          </a:p>
        </p:txBody>
      </p:sp>
    </p:spTree>
    <p:extLst>
      <p:ext uri="{BB962C8B-B14F-4D97-AF65-F5344CB8AC3E}">
        <p14:creationId xmlns:p14="http://schemas.microsoft.com/office/powerpoint/2010/main" val="3606934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A blue background with many triangles&#10;&#10;Description automatically generated">
            <a:extLst>
              <a:ext uri="{FF2B5EF4-FFF2-40B4-BE49-F238E27FC236}">
                <a16:creationId xmlns:a16="http://schemas.microsoft.com/office/drawing/2014/main" id="{546EFD45-84FA-E8C5-DA10-575857C02BF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7806" b="7806"/>
          <a:stretch/>
        </p:blipFill>
        <p:spPr>
          <a:xfrm>
            <a:off x="0" y="0"/>
            <a:ext cx="12192000" cy="6858000"/>
          </a:xfrm>
          <a:prstGeom prst="rect">
            <a:avLst/>
          </a:prstGeom>
        </p:spPr>
      </p:pic>
      <p:sp>
        <p:nvSpPr>
          <p:cNvPr id="2" name="Title 1"/>
          <p:cNvSpPr>
            <a:spLocks noGrp="1"/>
          </p:cNvSpPr>
          <p:nvPr>
            <p:ph type="ctrTitle"/>
          </p:nvPr>
        </p:nvSpPr>
        <p:spPr>
          <a:xfrm>
            <a:off x="1143000" y="1699050"/>
            <a:ext cx="9982200" cy="1703987"/>
          </a:xfrm>
        </p:spPr>
        <p:txBody>
          <a:bodyPr anchor="b" anchorCtr="0">
            <a:noAutofit/>
          </a:bodyPr>
          <a:lstStyle>
            <a:lvl1pPr algn="l">
              <a:lnSpc>
                <a:spcPts val="6000"/>
              </a:lnSpc>
              <a:defRPr sz="6000" b="1" cap="all" baseline="0">
                <a:solidFill>
                  <a:schemeClr val="bg1"/>
                </a:solidFill>
                <a:latin typeface="Aptos" panose="020B00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447799" y="3424584"/>
            <a:ext cx="9753601" cy="1147416"/>
          </a:xfrm>
        </p:spPr>
        <p:txBody>
          <a:bodyPr anchor="ctr" anchorCtr="0">
            <a:noAutofit/>
          </a:bodyPr>
          <a:lstStyle>
            <a:lvl1pPr marL="0" indent="0" algn="l">
              <a:buNone/>
              <a:defRPr sz="2800">
                <a:solidFill>
                  <a:schemeClr val="bg1"/>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3E5B4179-A160-B676-1123-E6DC7F2C3106}"/>
              </a:ext>
            </a:extLst>
          </p:cNvPr>
          <p:cNvCxnSpPr/>
          <p:nvPr userDrawn="1"/>
        </p:nvCxnSpPr>
        <p:spPr>
          <a:xfrm>
            <a:off x="1219200" y="3424584"/>
            <a:ext cx="0" cy="114741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Picture 10" descr="A black and white logo&#10;&#10;Description automatically generated">
            <a:extLst>
              <a:ext uri="{FF2B5EF4-FFF2-40B4-BE49-F238E27FC236}">
                <a16:creationId xmlns:a16="http://schemas.microsoft.com/office/drawing/2014/main" id="{C5BC6A87-A810-0404-978D-8DFDC6900D0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29800" y="5189430"/>
            <a:ext cx="1802763" cy="1147417"/>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412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4D64E3-BCD2-072D-C7F4-2D3940D860BA}"/>
              </a:ext>
            </a:extLst>
          </p:cNvPr>
          <p:cNvSpPr/>
          <p:nvPr userDrawn="1"/>
        </p:nvSpPr>
        <p:spPr>
          <a:xfrm>
            <a:off x="0" y="6065838"/>
            <a:ext cx="12192000" cy="792162"/>
          </a:xfrm>
          <a:prstGeom prst="rect">
            <a:avLst/>
          </a:prstGeom>
          <a:solidFill>
            <a:srgbClr val="343233"/>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74638"/>
            <a:ext cx="10972800" cy="731520"/>
          </a:xfrm>
        </p:spPr>
        <p:txBody>
          <a:bodyPr/>
          <a:lstStyle>
            <a:lvl1pPr algn="l">
              <a:defRPr b="1" cap="all" baseline="0">
                <a:solidFill>
                  <a:schemeClr val="tx2"/>
                </a:solidFill>
                <a:latin typeface="Aptos" panose="020B00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9600" y="1264920"/>
            <a:ext cx="10972800" cy="4450081"/>
          </a:xfrm>
        </p:spPr>
        <p:txBody>
          <a:bodyPr/>
          <a:lstStyle>
            <a:lvl1pPr>
              <a:defRPr>
                <a:solidFill>
                  <a:schemeClr val="tx2"/>
                </a:solidFill>
                <a:latin typeface="Aptos" panose="020B0004020202020204" pitchFamily="34" charset="0"/>
              </a:defRPr>
            </a:lvl1pPr>
            <a:lvl2pPr>
              <a:defRPr>
                <a:solidFill>
                  <a:schemeClr val="tx2"/>
                </a:solidFill>
                <a:latin typeface="Aptos" panose="020B0004020202020204" pitchFamily="34" charset="0"/>
              </a:defRPr>
            </a:lvl2pPr>
            <a:lvl3pPr>
              <a:defRPr>
                <a:solidFill>
                  <a:schemeClr val="tx2"/>
                </a:solidFill>
                <a:latin typeface="Aptos" panose="020B0004020202020204" pitchFamily="34" charset="0"/>
              </a:defRPr>
            </a:lvl3pPr>
            <a:lvl4pPr>
              <a:defRPr>
                <a:solidFill>
                  <a:schemeClr val="tx2"/>
                </a:solidFill>
                <a:latin typeface="Aptos" panose="020B0004020202020204" pitchFamily="34" charset="0"/>
              </a:defRPr>
            </a:lvl4pPr>
            <a:lvl5pPr>
              <a:defRPr>
                <a:solidFill>
                  <a:schemeClr val="tx2"/>
                </a:solidFill>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34FD70AB-6500-B7B8-6271-28A8484DF5AC}"/>
              </a:ext>
            </a:extLst>
          </p:cNvPr>
          <p:cNvSpPr/>
          <p:nvPr userDrawn="1"/>
        </p:nvSpPr>
        <p:spPr>
          <a:xfrm>
            <a:off x="-6531" y="0"/>
            <a:ext cx="4059936"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8F54512-9D38-1296-8F35-5E6810CA0136}"/>
              </a:ext>
            </a:extLst>
          </p:cNvPr>
          <p:cNvSpPr/>
          <p:nvPr userDrawn="1"/>
        </p:nvSpPr>
        <p:spPr>
          <a:xfrm>
            <a:off x="4053405" y="0"/>
            <a:ext cx="4078659"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547BA34-4103-8B7A-3369-D07F499ED695}"/>
              </a:ext>
            </a:extLst>
          </p:cNvPr>
          <p:cNvSpPr/>
          <p:nvPr userDrawn="1"/>
        </p:nvSpPr>
        <p:spPr>
          <a:xfrm>
            <a:off x="8132064" y="0"/>
            <a:ext cx="4059936"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7" name="Picture 16" descr="A black and white logo&#10;&#10;Description automatically generated">
            <a:extLst>
              <a:ext uri="{FF2B5EF4-FFF2-40B4-BE49-F238E27FC236}">
                <a16:creationId xmlns:a16="http://schemas.microsoft.com/office/drawing/2014/main" id="{0FB7B703-5522-527C-B997-17656643DF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6248400"/>
            <a:ext cx="1777038" cy="402284"/>
          </a:xfrm>
          <a:prstGeom prst="rect">
            <a:avLst/>
          </a:prstGeom>
        </p:spPr>
      </p:pic>
      <p:sp>
        <p:nvSpPr>
          <p:cNvPr id="19" name="TextBox 18">
            <a:extLst>
              <a:ext uri="{FF2B5EF4-FFF2-40B4-BE49-F238E27FC236}">
                <a16:creationId xmlns:a16="http://schemas.microsoft.com/office/drawing/2014/main" id="{04990065-184F-C658-9628-2F56EE154A89}"/>
              </a:ext>
            </a:extLst>
          </p:cNvPr>
          <p:cNvSpPr txBox="1"/>
          <p:nvPr userDrawn="1"/>
        </p:nvSpPr>
        <p:spPr>
          <a:xfrm>
            <a:off x="7239000" y="6324600"/>
            <a:ext cx="4572000" cy="276999"/>
          </a:xfrm>
          <a:prstGeom prst="rect">
            <a:avLst/>
          </a:prstGeom>
          <a:noFill/>
        </p:spPr>
        <p:txBody>
          <a:bodyPr wrap="square" rtlCol="0">
            <a:spAutoFit/>
          </a:bodyPr>
          <a:lstStyle/>
          <a:p>
            <a:pPr algn="r"/>
            <a:r>
              <a:rPr lang="en-US" sz="1200" dirty="0">
                <a:solidFill>
                  <a:schemeClr val="bg1"/>
                </a:solidFill>
                <a:latin typeface="Aptos" panose="020B0004020202020204" pitchFamily="34" charset="0"/>
              </a:rPr>
              <a:t>YOUR VIEWPOINT. OUR EXPERIENCE.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B9E1223-42BF-A8FF-2F9D-7CC02D3950F7}"/>
              </a:ext>
            </a:extLst>
          </p:cNvPr>
          <p:cNvSpPr/>
          <p:nvPr userDrawn="1"/>
        </p:nvSpPr>
        <p:spPr>
          <a:xfrm>
            <a:off x="0" y="0"/>
            <a:ext cx="12192000" cy="6858000"/>
          </a:xfrm>
          <a:prstGeom prst="rect">
            <a:avLst/>
          </a:prstGeom>
          <a:solidFill>
            <a:srgbClr val="343233"/>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638300" y="1524000"/>
            <a:ext cx="8915400" cy="2895600"/>
          </a:xfrm>
        </p:spPr>
        <p:txBody>
          <a:bodyPr anchor="ctr" anchorCtr="0">
            <a:noAutofit/>
          </a:bodyPr>
          <a:lstStyle>
            <a:lvl1pPr algn="ctr">
              <a:lnSpc>
                <a:spcPts val="6000"/>
              </a:lnSpc>
              <a:defRPr sz="5400" b="1" cap="all">
                <a:solidFill>
                  <a:schemeClr val="bg1"/>
                </a:solidFill>
              </a:defRPr>
            </a:lvl1pPr>
          </a:lstStyle>
          <a:p>
            <a:r>
              <a:rPr lang="en-US" dirty="0"/>
              <a:t>Click to edit Master DIVIDER style</a:t>
            </a:r>
          </a:p>
        </p:txBody>
      </p:sp>
      <p:sp>
        <p:nvSpPr>
          <p:cNvPr id="9" name="Rectangle 8">
            <a:extLst>
              <a:ext uri="{FF2B5EF4-FFF2-40B4-BE49-F238E27FC236}">
                <a16:creationId xmlns:a16="http://schemas.microsoft.com/office/drawing/2014/main" id="{A745C0F8-538A-7192-1781-22E7E7762A95}"/>
              </a:ext>
            </a:extLst>
          </p:cNvPr>
          <p:cNvSpPr/>
          <p:nvPr userDrawn="1"/>
        </p:nvSpPr>
        <p:spPr>
          <a:xfrm>
            <a:off x="7581900" y="1277144"/>
            <a:ext cx="2971800"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EB35627-3B0F-72B0-46C2-117D3F21A896}"/>
              </a:ext>
            </a:extLst>
          </p:cNvPr>
          <p:cNvSpPr/>
          <p:nvPr userDrawn="1"/>
        </p:nvSpPr>
        <p:spPr>
          <a:xfrm>
            <a:off x="1638300" y="1277144"/>
            <a:ext cx="2971800"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46D030-AA69-30E0-4C44-ACE58449C828}"/>
              </a:ext>
            </a:extLst>
          </p:cNvPr>
          <p:cNvSpPr/>
          <p:nvPr userDrawn="1"/>
        </p:nvSpPr>
        <p:spPr>
          <a:xfrm>
            <a:off x="4610100" y="1277144"/>
            <a:ext cx="2971800"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9D7B769-FE8A-EF67-19E1-C3309230FB1B}"/>
              </a:ext>
            </a:extLst>
          </p:cNvPr>
          <p:cNvSpPr/>
          <p:nvPr userDrawn="1"/>
        </p:nvSpPr>
        <p:spPr>
          <a:xfrm>
            <a:off x="7581900" y="4556129"/>
            <a:ext cx="2971800"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79F7F4B-2902-06BD-6754-15FC74EAAC45}"/>
              </a:ext>
            </a:extLst>
          </p:cNvPr>
          <p:cNvSpPr/>
          <p:nvPr userDrawn="1"/>
        </p:nvSpPr>
        <p:spPr>
          <a:xfrm>
            <a:off x="1638300" y="4556129"/>
            <a:ext cx="2971800"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3C9E19D-AAD0-3C46-E02F-F28544658194}"/>
              </a:ext>
            </a:extLst>
          </p:cNvPr>
          <p:cNvSpPr/>
          <p:nvPr userDrawn="1"/>
        </p:nvSpPr>
        <p:spPr>
          <a:xfrm>
            <a:off x="4610100" y="4556129"/>
            <a:ext cx="2971800"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7" name="Picture 16" descr="A blue triangle with white text&#10;&#10;Description automatically generated">
            <a:extLst>
              <a:ext uri="{FF2B5EF4-FFF2-40B4-BE49-F238E27FC236}">
                <a16:creationId xmlns:a16="http://schemas.microsoft.com/office/drawing/2014/main" id="{F8023919-36BC-98AC-9D85-64CAE4975D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92965" y="5098878"/>
            <a:ext cx="1806070" cy="114952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31520"/>
          </a:xfrm>
        </p:spPr>
        <p:txBody>
          <a:bodyPr>
            <a:normAutofit/>
          </a:bodyPr>
          <a:lstStyle>
            <a:lvl1pPr algn="l" defTabSz="685783" rtl="0" eaLnBrk="1" latinLnBrk="0" hangingPunct="1">
              <a:spcBef>
                <a:spcPct val="0"/>
              </a:spcBef>
              <a:buNone/>
              <a:defRPr lang="en-US" sz="3300" b="1" kern="1200" cap="all" baseline="0" dirty="0">
                <a:solidFill>
                  <a:schemeClr val="tx2"/>
                </a:solidFill>
                <a:latin typeface="Aptos" panose="020B0004020202020204" pitchFamily="34" charset="0"/>
                <a:ea typeface="+mj-ea"/>
                <a:cs typeface="+mj-cs"/>
              </a:defRPr>
            </a:lvl1pPr>
          </a:lstStyle>
          <a:p>
            <a:r>
              <a:rPr lang="en-US"/>
              <a:t>Click to edit Master title style</a:t>
            </a:r>
            <a:endParaRPr lang="en-US" dirty="0"/>
          </a:p>
        </p:txBody>
      </p:sp>
      <p:sp>
        <p:nvSpPr>
          <p:cNvPr id="3" name="Content Placeholder 2"/>
          <p:cNvSpPr>
            <a:spLocks noGrp="1"/>
          </p:cNvSpPr>
          <p:nvPr>
            <p:ph sz="half" idx="1"/>
          </p:nvPr>
        </p:nvSpPr>
        <p:spPr>
          <a:xfrm>
            <a:off x="609600" y="1295400"/>
            <a:ext cx="5384800" cy="4525963"/>
          </a:xfrm>
        </p:spPr>
        <p:txBody>
          <a:bodyPr/>
          <a:lstStyle>
            <a:lvl1pPr>
              <a:defRPr sz="2100">
                <a:latin typeface="Aptos" panose="020B0004020202020204" pitchFamily="34" charset="0"/>
              </a:defRPr>
            </a:lvl1pPr>
            <a:lvl2pPr>
              <a:defRPr sz="1800">
                <a:latin typeface="Aptos" panose="020B0004020202020204" pitchFamily="34" charset="0"/>
              </a:defRPr>
            </a:lvl2pPr>
            <a:lvl3pPr>
              <a:defRPr sz="1500">
                <a:latin typeface="Aptos" panose="020B0004020202020204" pitchFamily="34" charset="0"/>
              </a:defRPr>
            </a:lvl3pPr>
            <a:lvl4pPr>
              <a:defRPr sz="1350">
                <a:latin typeface="Aptos" panose="020B0004020202020204" pitchFamily="34" charset="0"/>
              </a:defRPr>
            </a:lvl4pPr>
            <a:lvl5pPr>
              <a:defRPr sz="1350">
                <a:latin typeface="Aptos" panose="020B0004020202020204" pitchFamily="34" charset="0"/>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295400"/>
            <a:ext cx="5384800" cy="4525963"/>
          </a:xfrm>
        </p:spPr>
        <p:txBody>
          <a:bodyPr/>
          <a:lstStyle>
            <a:lvl1pPr>
              <a:defRPr sz="2100">
                <a:latin typeface="Aptos" panose="020B0004020202020204" pitchFamily="34" charset="0"/>
              </a:defRPr>
            </a:lvl1pPr>
            <a:lvl2pPr>
              <a:defRPr sz="1800">
                <a:latin typeface="Aptos" panose="020B0004020202020204" pitchFamily="34" charset="0"/>
              </a:defRPr>
            </a:lvl2pPr>
            <a:lvl3pPr>
              <a:defRPr sz="1500">
                <a:latin typeface="Aptos" panose="020B0004020202020204" pitchFamily="34" charset="0"/>
              </a:defRPr>
            </a:lvl3pPr>
            <a:lvl4pPr>
              <a:defRPr sz="1350">
                <a:latin typeface="Aptos" panose="020B0004020202020204" pitchFamily="34" charset="0"/>
              </a:defRPr>
            </a:lvl4pPr>
            <a:lvl5pPr>
              <a:defRPr sz="1350">
                <a:latin typeface="Aptos" panose="020B0004020202020204" pitchFamily="34" charset="0"/>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Box 12">
            <a:extLst>
              <a:ext uri="{FF2B5EF4-FFF2-40B4-BE49-F238E27FC236}">
                <a16:creationId xmlns:a16="http://schemas.microsoft.com/office/drawing/2014/main" id="{AEBE701C-FA47-4111-B809-E2FEFB68A90D}"/>
              </a:ext>
            </a:extLst>
          </p:cNvPr>
          <p:cNvSpPr txBox="1"/>
          <p:nvPr userDrawn="1"/>
        </p:nvSpPr>
        <p:spPr>
          <a:xfrm>
            <a:off x="9448800" y="6410004"/>
            <a:ext cx="4064000" cy="246221"/>
          </a:xfrm>
          <a:prstGeom prst="rect">
            <a:avLst/>
          </a:prstGeom>
          <a:noFill/>
        </p:spPr>
        <p:txBody>
          <a:bodyPr wrap="square" rtlCol="0">
            <a:spAutoFit/>
          </a:bodyPr>
          <a:lstStyle/>
          <a:p>
            <a:r>
              <a:rPr lang="en-US" sz="1000" dirty="0">
                <a:solidFill>
                  <a:schemeClr val="bg1"/>
                </a:solidFill>
              </a:rPr>
              <a:t>BUCKEYE POWER SALES</a:t>
            </a:r>
          </a:p>
        </p:txBody>
      </p:sp>
      <p:sp>
        <p:nvSpPr>
          <p:cNvPr id="16" name="Rectangle 15">
            <a:extLst>
              <a:ext uri="{FF2B5EF4-FFF2-40B4-BE49-F238E27FC236}">
                <a16:creationId xmlns:a16="http://schemas.microsoft.com/office/drawing/2014/main" id="{508D0CC1-ACD7-3D6C-F38B-474089934CEA}"/>
              </a:ext>
            </a:extLst>
          </p:cNvPr>
          <p:cNvSpPr/>
          <p:nvPr userDrawn="1"/>
        </p:nvSpPr>
        <p:spPr>
          <a:xfrm>
            <a:off x="0" y="6065838"/>
            <a:ext cx="12192000" cy="792162"/>
          </a:xfrm>
          <a:prstGeom prst="rect">
            <a:avLst/>
          </a:prstGeom>
          <a:solidFill>
            <a:srgbClr val="343233"/>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08BB063-6FC6-7C84-8844-C179B46C3E38}"/>
              </a:ext>
            </a:extLst>
          </p:cNvPr>
          <p:cNvSpPr/>
          <p:nvPr userDrawn="1"/>
        </p:nvSpPr>
        <p:spPr>
          <a:xfrm>
            <a:off x="8132064" y="0"/>
            <a:ext cx="4059936"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8" name="Picture 17" descr="A black and white logo&#10;&#10;Description automatically generated">
            <a:extLst>
              <a:ext uri="{FF2B5EF4-FFF2-40B4-BE49-F238E27FC236}">
                <a16:creationId xmlns:a16="http://schemas.microsoft.com/office/drawing/2014/main" id="{E3108DE2-6EEE-2EE5-7176-FC15DC87E88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6248400"/>
            <a:ext cx="1777038" cy="402284"/>
          </a:xfrm>
          <a:prstGeom prst="rect">
            <a:avLst/>
          </a:prstGeom>
        </p:spPr>
      </p:pic>
      <p:sp>
        <p:nvSpPr>
          <p:cNvPr id="20" name="TextBox 19">
            <a:extLst>
              <a:ext uri="{FF2B5EF4-FFF2-40B4-BE49-F238E27FC236}">
                <a16:creationId xmlns:a16="http://schemas.microsoft.com/office/drawing/2014/main" id="{0D9C7706-67F2-EE73-D5CA-3790E811A48C}"/>
              </a:ext>
            </a:extLst>
          </p:cNvPr>
          <p:cNvSpPr txBox="1"/>
          <p:nvPr userDrawn="1"/>
        </p:nvSpPr>
        <p:spPr>
          <a:xfrm>
            <a:off x="7239000" y="6324600"/>
            <a:ext cx="4572000" cy="276999"/>
          </a:xfrm>
          <a:prstGeom prst="rect">
            <a:avLst/>
          </a:prstGeom>
          <a:noFill/>
        </p:spPr>
        <p:txBody>
          <a:bodyPr wrap="square" rtlCol="0">
            <a:spAutoFit/>
          </a:bodyPr>
          <a:lstStyle/>
          <a:p>
            <a:pPr algn="r"/>
            <a:r>
              <a:rPr lang="en-US" sz="1200" dirty="0">
                <a:solidFill>
                  <a:schemeClr val="bg1"/>
                </a:solidFill>
                <a:latin typeface="Aptos" panose="020B0004020202020204" pitchFamily="34" charset="0"/>
              </a:rPr>
              <a:t>YOUR VIEWPOINT. OUR EXPERIENCE.</a:t>
            </a:r>
          </a:p>
        </p:txBody>
      </p:sp>
      <p:sp>
        <p:nvSpPr>
          <p:cNvPr id="21" name="Rectangle 20">
            <a:extLst>
              <a:ext uri="{FF2B5EF4-FFF2-40B4-BE49-F238E27FC236}">
                <a16:creationId xmlns:a16="http://schemas.microsoft.com/office/drawing/2014/main" id="{23FACEE9-464E-0A72-14F0-9F9E7B522AE3}"/>
              </a:ext>
            </a:extLst>
          </p:cNvPr>
          <p:cNvSpPr/>
          <p:nvPr userDrawn="1"/>
        </p:nvSpPr>
        <p:spPr>
          <a:xfrm>
            <a:off x="-6531" y="0"/>
            <a:ext cx="4059936"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A8D276E-8094-CD2D-1A4D-A4DA99EB2676}"/>
              </a:ext>
            </a:extLst>
          </p:cNvPr>
          <p:cNvSpPr/>
          <p:nvPr userDrawn="1"/>
        </p:nvSpPr>
        <p:spPr>
          <a:xfrm>
            <a:off x="4053405" y="0"/>
            <a:ext cx="4078659"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31520"/>
          </a:xfrm>
        </p:spPr>
        <p:txBody>
          <a:bodyPr>
            <a:normAutofit/>
          </a:bodyPr>
          <a:lstStyle>
            <a:lvl1pPr algn="l" defTabSz="685783" rtl="0" eaLnBrk="1" latinLnBrk="0" hangingPunct="1">
              <a:spcBef>
                <a:spcPct val="0"/>
              </a:spcBef>
              <a:buNone/>
              <a:defRPr lang="en-US" sz="3300" b="1" kern="1200" cap="all" baseline="0" dirty="0">
                <a:solidFill>
                  <a:schemeClr val="tx2"/>
                </a:solidFill>
                <a:latin typeface="Aptos" panose="020B0004020202020204" pitchFamily="34" charset="0"/>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609600" y="1219200"/>
            <a:ext cx="5386917" cy="639762"/>
          </a:xfrm>
        </p:spPr>
        <p:txBody>
          <a:bodyPr anchor="b"/>
          <a:lstStyle>
            <a:lvl1pPr marL="0" indent="0">
              <a:buNone/>
              <a:defRPr sz="1800" b="1" cap="all" baseline="0">
                <a:solidFill>
                  <a:srgbClr val="005CD2"/>
                </a:solidFill>
                <a:latin typeface="Aptos" panose="020B0004020202020204" pitchFamily="34" charset="0"/>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1858962"/>
            <a:ext cx="5386917" cy="3951288"/>
          </a:xfrm>
        </p:spPr>
        <p:txBody>
          <a:bodyPr/>
          <a:lstStyle>
            <a:lvl1pPr>
              <a:defRPr sz="1800">
                <a:latin typeface="Aptos" panose="020B0004020202020204" pitchFamily="34" charset="0"/>
              </a:defRPr>
            </a:lvl1pPr>
            <a:lvl2pPr>
              <a:defRPr sz="1500">
                <a:latin typeface="Aptos" panose="020B0004020202020204" pitchFamily="34" charset="0"/>
              </a:defRPr>
            </a:lvl2pPr>
            <a:lvl3pPr>
              <a:defRPr sz="1350">
                <a:latin typeface="Aptos" panose="020B0004020202020204" pitchFamily="34" charset="0"/>
              </a:defRPr>
            </a:lvl3pPr>
            <a:lvl4pPr>
              <a:defRPr sz="1200">
                <a:latin typeface="Aptos" panose="020B0004020202020204" pitchFamily="34" charset="0"/>
              </a:defRPr>
            </a:lvl4pPr>
            <a:lvl5pPr>
              <a:defRPr sz="1200">
                <a:latin typeface="Aptos" panose="020B0004020202020204" pitchFamily="34" charset="0"/>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70" y="1219200"/>
            <a:ext cx="5389033" cy="639762"/>
          </a:xfrm>
        </p:spPr>
        <p:txBody>
          <a:bodyPr anchor="b"/>
          <a:lstStyle>
            <a:lvl1pPr marL="0" indent="0">
              <a:buNone/>
              <a:defRPr sz="1800" b="1" cap="all" baseline="0">
                <a:solidFill>
                  <a:srgbClr val="005CD2"/>
                </a:solidFill>
                <a:latin typeface="Aptos" panose="020B0004020202020204" pitchFamily="34" charset="0"/>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0" y="1858962"/>
            <a:ext cx="5389033" cy="3951288"/>
          </a:xfrm>
        </p:spPr>
        <p:txBody>
          <a:bodyPr/>
          <a:lstStyle>
            <a:lvl1pPr>
              <a:defRPr sz="1800">
                <a:latin typeface="Aptos" panose="020B0004020202020204" pitchFamily="34" charset="0"/>
              </a:defRPr>
            </a:lvl1pPr>
            <a:lvl2pPr>
              <a:defRPr sz="1500">
                <a:latin typeface="Aptos" panose="020B0004020202020204" pitchFamily="34" charset="0"/>
              </a:defRPr>
            </a:lvl2pPr>
            <a:lvl3pPr>
              <a:defRPr sz="1350">
                <a:latin typeface="Aptos" panose="020B0004020202020204" pitchFamily="34" charset="0"/>
              </a:defRPr>
            </a:lvl3pPr>
            <a:lvl4pPr>
              <a:defRPr sz="1200">
                <a:latin typeface="Aptos" panose="020B0004020202020204" pitchFamily="34" charset="0"/>
              </a:defRPr>
            </a:lvl4pPr>
            <a:lvl5pPr>
              <a:defRPr sz="1200">
                <a:latin typeface="Aptos" panose="020B0004020202020204" pitchFamily="34" charset="0"/>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a:extLst>
              <a:ext uri="{FF2B5EF4-FFF2-40B4-BE49-F238E27FC236}">
                <a16:creationId xmlns:a16="http://schemas.microsoft.com/office/drawing/2014/main" id="{0206EF63-6F43-4049-A694-F1FAF702DA17}"/>
              </a:ext>
            </a:extLst>
          </p:cNvPr>
          <p:cNvSpPr txBox="1"/>
          <p:nvPr userDrawn="1"/>
        </p:nvSpPr>
        <p:spPr>
          <a:xfrm>
            <a:off x="1260616" y="6463650"/>
            <a:ext cx="1289976" cy="219291"/>
          </a:xfrm>
          <a:prstGeom prst="rect">
            <a:avLst/>
          </a:prstGeom>
          <a:noFill/>
        </p:spPr>
        <p:txBody>
          <a:bodyPr wrap="square" rtlCol="0">
            <a:spAutoFit/>
          </a:bodyPr>
          <a:lstStyle/>
          <a:p>
            <a:r>
              <a:rPr lang="en-US" sz="825" dirty="0">
                <a:solidFill>
                  <a:schemeClr val="bg1"/>
                </a:solidFill>
                <a:latin typeface="Arial" panose="020B0604020202020204" pitchFamily="34" charset="0"/>
                <a:cs typeface="Arial" panose="020B0604020202020204" pitchFamily="34" charset="0"/>
              </a:rPr>
              <a:t>EST. 1947</a:t>
            </a:r>
          </a:p>
        </p:txBody>
      </p:sp>
      <p:sp>
        <p:nvSpPr>
          <p:cNvPr id="18" name="Rectangle 17">
            <a:extLst>
              <a:ext uri="{FF2B5EF4-FFF2-40B4-BE49-F238E27FC236}">
                <a16:creationId xmlns:a16="http://schemas.microsoft.com/office/drawing/2014/main" id="{01EF912A-908A-2659-E78F-645E5A9061F2}"/>
              </a:ext>
            </a:extLst>
          </p:cNvPr>
          <p:cNvSpPr/>
          <p:nvPr userDrawn="1"/>
        </p:nvSpPr>
        <p:spPr>
          <a:xfrm>
            <a:off x="0" y="6065838"/>
            <a:ext cx="12192000" cy="792162"/>
          </a:xfrm>
          <a:prstGeom prst="rect">
            <a:avLst/>
          </a:prstGeom>
          <a:solidFill>
            <a:srgbClr val="343233"/>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469FBD3-D658-ECFA-2597-D7CEF662E96E}"/>
              </a:ext>
            </a:extLst>
          </p:cNvPr>
          <p:cNvSpPr/>
          <p:nvPr userDrawn="1"/>
        </p:nvSpPr>
        <p:spPr>
          <a:xfrm>
            <a:off x="8132064" y="0"/>
            <a:ext cx="4059936"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20" name="Picture 19" descr="A black and white logo&#10;&#10;Description automatically generated">
            <a:extLst>
              <a:ext uri="{FF2B5EF4-FFF2-40B4-BE49-F238E27FC236}">
                <a16:creationId xmlns:a16="http://schemas.microsoft.com/office/drawing/2014/main" id="{6CDAFF9D-CD4A-AC21-D5C8-4A8D42B687B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6248400"/>
            <a:ext cx="1777038" cy="402284"/>
          </a:xfrm>
          <a:prstGeom prst="rect">
            <a:avLst/>
          </a:prstGeom>
        </p:spPr>
      </p:pic>
      <p:sp>
        <p:nvSpPr>
          <p:cNvPr id="22" name="TextBox 21">
            <a:extLst>
              <a:ext uri="{FF2B5EF4-FFF2-40B4-BE49-F238E27FC236}">
                <a16:creationId xmlns:a16="http://schemas.microsoft.com/office/drawing/2014/main" id="{E70CC74C-D758-DDF9-FDFE-B6BCFC644F4E}"/>
              </a:ext>
            </a:extLst>
          </p:cNvPr>
          <p:cNvSpPr txBox="1"/>
          <p:nvPr userDrawn="1"/>
        </p:nvSpPr>
        <p:spPr>
          <a:xfrm>
            <a:off x="7239000" y="6324600"/>
            <a:ext cx="4572000" cy="276999"/>
          </a:xfrm>
          <a:prstGeom prst="rect">
            <a:avLst/>
          </a:prstGeom>
          <a:noFill/>
        </p:spPr>
        <p:txBody>
          <a:bodyPr wrap="square" rtlCol="0">
            <a:spAutoFit/>
          </a:bodyPr>
          <a:lstStyle/>
          <a:p>
            <a:pPr algn="r"/>
            <a:r>
              <a:rPr lang="en-US" sz="1200" dirty="0">
                <a:solidFill>
                  <a:schemeClr val="bg1"/>
                </a:solidFill>
                <a:latin typeface="Aptos" panose="020B0004020202020204" pitchFamily="34" charset="0"/>
              </a:rPr>
              <a:t>YOUR VIEWPOINT. OUR EXPERIENCE.</a:t>
            </a:r>
          </a:p>
        </p:txBody>
      </p:sp>
      <p:sp>
        <p:nvSpPr>
          <p:cNvPr id="23" name="Rectangle 22">
            <a:extLst>
              <a:ext uri="{FF2B5EF4-FFF2-40B4-BE49-F238E27FC236}">
                <a16:creationId xmlns:a16="http://schemas.microsoft.com/office/drawing/2014/main" id="{51DAEDA3-CD7F-CF81-DC58-414F4B9C5938}"/>
              </a:ext>
            </a:extLst>
          </p:cNvPr>
          <p:cNvSpPr/>
          <p:nvPr userDrawn="1"/>
        </p:nvSpPr>
        <p:spPr>
          <a:xfrm>
            <a:off x="-6531" y="0"/>
            <a:ext cx="4059936"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71E96C6-CD5D-6DB3-B069-44698D4D71A7}"/>
              </a:ext>
            </a:extLst>
          </p:cNvPr>
          <p:cNvSpPr/>
          <p:nvPr userDrawn="1"/>
        </p:nvSpPr>
        <p:spPr>
          <a:xfrm>
            <a:off x="4053405" y="0"/>
            <a:ext cx="4078659"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31520"/>
          </a:xfrm>
        </p:spPr>
        <p:txBody>
          <a:bodyPr>
            <a:normAutofit/>
          </a:bodyPr>
          <a:lstStyle>
            <a:lvl1pPr algn="l" defTabSz="685783" rtl="0" eaLnBrk="1" latinLnBrk="0" hangingPunct="1">
              <a:spcBef>
                <a:spcPct val="0"/>
              </a:spcBef>
              <a:buNone/>
              <a:defRPr lang="en-US" sz="3300" b="1" kern="1200" cap="all" baseline="0" dirty="0">
                <a:solidFill>
                  <a:schemeClr val="tx2"/>
                </a:solidFill>
                <a:latin typeface="Aptos" panose="020B0004020202020204" pitchFamily="34" charset="0"/>
                <a:ea typeface="+mj-ea"/>
                <a:cs typeface="+mj-cs"/>
              </a:defRPr>
            </a:lvl1pPr>
          </a:lstStyle>
          <a:p>
            <a:r>
              <a:rPr lang="en-US"/>
              <a:t>Click to edit Master title style</a:t>
            </a:r>
            <a:endParaRPr lang="en-US" dirty="0"/>
          </a:p>
        </p:txBody>
      </p:sp>
      <p:sp>
        <p:nvSpPr>
          <p:cNvPr id="14" name="Rectangle 13">
            <a:extLst>
              <a:ext uri="{FF2B5EF4-FFF2-40B4-BE49-F238E27FC236}">
                <a16:creationId xmlns:a16="http://schemas.microsoft.com/office/drawing/2014/main" id="{A47BDD53-04D7-4570-1F6D-E9A15C642EA5}"/>
              </a:ext>
            </a:extLst>
          </p:cNvPr>
          <p:cNvSpPr/>
          <p:nvPr userDrawn="1"/>
        </p:nvSpPr>
        <p:spPr>
          <a:xfrm>
            <a:off x="0" y="6065838"/>
            <a:ext cx="12192000" cy="792162"/>
          </a:xfrm>
          <a:prstGeom prst="rect">
            <a:avLst/>
          </a:prstGeom>
          <a:solidFill>
            <a:srgbClr val="343233"/>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1D7E7D1-B1C1-FB21-7201-F360A7FA0E05}"/>
              </a:ext>
            </a:extLst>
          </p:cNvPr>
          <p:cNvSpPr/>
          <p:nvPr userDrawn="1"/>
        </p:nvSpPr>
        <p:spPr>
          <a:xfrm>
            <a:off x="8132064" y="0"/>
            <a:ext cx="4059936"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6" name="Picture 15" descr="A black and white logo&#10;&#10;Description automatically generated">
            <a:extLst>
              <a:ext uri="{FF2B5EF4-FFF2-40B4-BE49-F238E27FC236}">
                <a16:creationId xmlns:a16="http://schemas.microsoft.com/office/drawing/2014/main" id="{0B84084A-4B90-AAF7-7B4A-749A649ABC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6248400"/>
            <a:ext cx="1777038" cy="402284"/>
          </a:xfrm>
          <a:prstGeom prst="rect">
            <a:avLst/>
          </a:prstGeom>
        </p:spPr>
      </p:pic>
      <p:sp>
        <p:nvSpPr>
          <p:cNvPr id="18" name="TextBox 17">
            <a:extLst>
              <a:ext uri="{FF2B5EF4-FFF2-40B4-BE49-F238E27FC236}">
                <a16:creationId xmlns:a16="http://schemas.microsoft.com/office/drawing/2014/main" id="{5C7A37BE-5B98-3972-FB61-A12A2A90F824}"/>
              </a:ext>
            </a:extLst>
          </p:cNvPr>
          <p:cNvSpPr txBox="1"/>
          <p:nvPr userDrawn="1"/>
        </p:nvSpPr>
        <p:spPr>
          <a:xfrm>
            <a:off x="7239000" y="6324600"/>
            <a:ext cx="4572000" cy="276999"/>
          </a:xfrm>
          <a:prstGeom prst="rect">
            <a:avLst/>
          </a:prstGeom>
          <a:noFill/>
        </p:spPr>
        <p:txBody>
          <a:bodyPr wrap="square" rtlCol="0">
            <a:spAutoFit/>
          </a:bodyPr>
          <a:lstStyle/>
          <a:p>
            <a:pPr algn="r"/>
            <a:r>
              <a:rPr lang="en-US" sz="1200" dirty="0">
                <a:solidFill>
                  <a:schemeClr val="bg1"/>
                </a:solidFill>
                <a:latin typeface="Aptos" panose="020B0004020202020204" pitchFamily="34" charset="0"/>
              </a:rPr>
              <a:t>YOUR VIEWPOINT. OUR EXPERIENCE.</a:t>
            </a:r>
          </a:p>
        </p:txBody>
      </p:sp>
      <p:sp>
        <p:nvSpPr>
          <p:cNvPr id="19" name="Rectangle 18">
            <a:extLst>
              <a:ext uri="{FF2B5EF4-FFF2-40B4-BE49-F238E27FC236}">
                <a16:creationId xmlns:a16="http://schemas.microsoft.com/office/drawing/2014/main" id="{E8192719-69FB-33E1-B535-2433CE485063}"/>
              </a:ext>
            </a:extLst>
          </p:cNvPr>
          <p:cNvSpPr/>
          <p:nvPr userDrawn="1"/>
        </p:nvSpPr>
        <p:spPr>
          <a:xfrm>
            <a:off x="-6531" y="0"/>
            <a:ext cx="4059936"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F30C771-7156-94A2-9FD1-2A6394284C0D}"/>
              </a:ext>
            </a:extLst>
          </p:cNvPr>
          <p:cNvSpPr/>
          <p:nvPr userDrawn="1"/>
        </p:nvSpPr>
        <p:spPr>
          <a:xfrm>
            <a:off x="4053405" y="0"/>
            <a:ext cx="4078659"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AC968D9-EAA6-11AF-816D-7A052978BC82}"/>
              </a:ext>
            </a:extLst>
          </p:cNvPr>
          <p:cNvSpPr/>
          <p:nvPr userDrawn="1"/>
        </p:nvSpPr>
        <p:spPr>
          <a:xfrm>
            <a:off x="0" y="6065838"/>
            <a:ext cx="12192000" cy="792162"/>
          </a:xfrm>
          <a:prstGeom prst="rect">
            <a:avLst/>
          </a:prstGeom>
          <a:solidFill>
            <a:srgbClr val="343233"/>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69535D0-4C6A-E96D-E1EB-75AC325D35D1}"/>
              </a:ext>
            </a:extLst>
          </p:cNvPr>
          <p:cNvSpPr/>
          <p:nvPr userDrawn="1"/>
        </p:nvSpPr>
        <p:spPr>
          <a:xfrm>
            <a:off x="8132064" y="0"/>
            <a:ext cx="4059936"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5" name="Picture 14" descr="A black and white logo&#10;&#10;Description automatically generated">
            <a:extLst>
              <a:ext uri="{FF2B5EF4-FFF2-40B4-BE49-F238E27FC236}">
                <a16:creationId xmlns:a16="http://schemas.microsoft.com/office/drawing/2014/main" id="{6CE6F830-A552-571E-95E9-4C29663758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6248400"/>
            <a:ext cx="1777038" cy="402284"/>
          </a:xfrm>
          <a:prstGeom prst="rect">
            <a:avLst/>
          </a:prstGeom>
        </p:spPr>
      </p:pic>
      <p:sp>
        <p:nvSpPr>
          <p:cNvPr id="17" name="TextBox 16">
            <a:extLst>
              <a:ext uri="{FF2B5EF4-FFF2-40B4-BE49-F238E27FC236}">
                <a16:creationId xmlns:a16="http://schemas.microsoft.com/office/drawing/2014/main" id="{F12D3FC4-10D6-E325-83AC-C92C94027C2A}"/>
              </a:ext>
            </a:extLst>
          </p:cNvPr>
          <p:cNvSpPr txBox="1"/>
          <p:nvPr userDrawn="1"/>
        </p:nvSpPr>
        <p:spPr>
          <a:xfrm>
            <a:off x="7239000" y="6324600"/>
            <a:ext cx="4572000" cy="276999"/>
          </a:xfrm>
          <a:prstGeom prst="rect">
            <a:avLst/>
          </a:prstGeom>
          <a:noFill/>
        </p:spPr>
        <p:txBody>
          <a:bodyPr wrap="square" rtlCol="0">
            <a:spAutoFit/>
          </a:bodyPr>
          <a:lstStyle/>
          <a:p>
            <a:pPr algn="r"/>
            <a:r>
              <a:rPr lang="en-US" sz="1200" dirty="0">
                <a:solidFill>
                  <a:schemeClr val="bg1"/>
                </a:solidFill>
                <a:latin typeface="Aptos" panose="020B0004020202020204" pitchFamily="34" charset="0"/>
              </a:rPr>
              <a:t>YOUR VIEWPOINT. OUR EXPERIENCE.</a:t>
            </a:r>
          </a:p>
        </p:txBody>
      </p:sp>
      <p:sp>
        <p:nvSpPr>
          <p:cNvPr id="18" name="Rectangle 17">
            <a:extLst>
              <a:ext uri="{FF2B5EF4-FFF2-40B4-BE49-F238E27FC236}">
                <a16:creationId xmlns:a16="http://schemas.microsoft.com/office/drawing/2014/main" id="{A37B19EB-4246-ABA5-83CB-2A7C462D31A2}"/>
              </a:ext>
            </a:extLst>
          </p:cNvPr>
          <p:cNvSpPr/>
          <p:nvPr userDrawn="1"/>
        </p:nvSpPr>
        <p:spPr>
          <a:xfrm>
            <a:off x="-6531" y="0"/>
            <a:ext cx="4059936"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87657D6-7302-2E0F-958E-51BE1E89C51E}"/>
              </a:ext>
            </a:extLst>
          </p:cNvPr>
          <p:cNvSpPr/>
          <p:nvPr userDrawn="1"/>
        </p:nvSpPr>
        <p:spPr>
          <a:xfrm>
            <a:off x="4053405" y="0"/>
            <a:ext cx="4078659"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645025"/>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457200"/>
            <a:ext cx="73152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2389717" y="5211763"/>
            <a:ext cx="73152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8" name="TextBox 7">
            <a:extLst>
              <a:ext uri="{FF2B5EF4-FFF2-40B4-BE49-F238E27FC236}">
                <a16:creationId xmlns:a16="http://schemas.microsoft.com/office/drawing/2014/main" id="{BEA03E96-FA95-46AC-9C1F-B8B9F15580CC}"/>
              </a:ext>
            </a:extLst>
          </p:cNvPr>
          <p:cNvSpPr txBox="1"/>
          <p:nvPr userDrawn="1"/>
        </p:nvSpPr>
        <p:spPr>
          <a:xfrm>
            <a:off x="1260616" y="6463650"/>
            <a:ext cx="1289976" cy="219291"/>
          </a:xfrm>
          <a:prstGeom prst="rect">
            <a:avLst/>
          </a:prstGeom>
          <a:noFill/>
        </p:spPr>
        <p:txBody>
          <a:bodyPr wrap="square" rtlCol="0">
            <a:spAutoFit/>
          </a:bodyPr>
          <a:lstStyle/>
          <a:p>
            <a:r>
              <a:rPr lang="en-US" sz="825" dirty="0">
                <a:solidFill>
                  <a:schemeClr val="bg1"/>
                </a:solidFill>
                <a:latin typeface="Arial" panose="020B0604020202020204" pitchFamily="34" charset="0"/>
                <a:cs typeface="Arial" panose="020B0604020202020204" pitchFamily="34" charset="0"/>
              </a:rPr>
              <a:t>EST. 1947</a:t>
            </a:r>
          </a:p>
        </p:txBody>
      </p:sp>
      <p:sp>
        <p:nvSpPr>
          <p:cNvPr id="16" name="Rectangle 15">
            <a:extLst>
              <a:ext uri="{FF2B5EF4-FFF2-40B4-BE49-F238E27FC236}">
                <a16:creationId xmlns:a16="http://schemas.microsoft.com/office/drawing/2014/main" id="{DBBDAE26-AAD6-3B8E-E6DE-5C863CB756F7}"/>
              </a:ext>
            </a:extLst>
          </p:cNvPr>
          <p:cNvSpPr/>
          <p:nvPr userDrawn="1"/>
        </p:nvSpPr>
        <p:spPr>
          <a:xfrm>
            <a:off x="0" y="6065838"/>
            <a:ext cx="12192000" cy="792162"/>
          </a:xfrm>
          <a:prstGeom prst="rect">
            <a:avLst/>
          </a:prstGeom>
          <a:solidFill>
            <a:srgbClr val="343233"/>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64AF49C-C508-3A29-119F-40639291F871}"/>
              </a:ext>
            </a:extLst>
          </p:cNvPr>
          <p:cNvSpPr/>
          <p:nvPr userDrawn="1"/>
        </p:nvSpPr>
        <p:spPr>
          <a:xfrm>
            <a:off x="8132064" y="0"/>
            <a:ext cx="4059936" cy="92071"/>
          </a:xfrm>
          <a:prstGeom prst="rect">
            <a:avLst/>
          </a:prstGeom>
          <a:solidFill>
            <a:srgbClr val="005CD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8" name="Picture 17" descr="A black and white logo&#10;&#10;Description automatically generated">
            <a:extLst>
              <a:ext uri="{FF2B5EF4-FFF2-40B4-BE49-F238E27FC236}">
                <a16:creationId xmlns:a16="http://schemas.microsoft.com/office/drawing/2014/main" id="{5D026817-CC2C-EB03-7AA9-819E0A0AB6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6248400"/>
            <a:ext cx="1777038" cy="402284"/>
          </a:xfrm>
          <a:prstGeom prst="rect">
            <a:avLst/>
          </a:prstGeom>
        </p:spPr>
      </p:pic>
      <p:sp>
        <p:nvSpPr>
          <p:cNvPr id="20" name="TextBox 19">
            <a:extLst>
              <a:ext uri="{FF2B5EF4-FFF2-40B4-BE49-F238E27FC236}">
                <a16:creationId xmlns:a16="http://schemas.microsoft.com/office/drawing/2014/main" id="{B5344A21-CDB9-87C6-5CE8-8E4B33D8E4D4}"/>
              </a:ext>
            </a:extLst>
          </p:cNvPr>
          <p:cNvSpPr txBox="1"/>
          <p:nvPr userDrawn="1"/>
        </p:nvSpPr>
        <p:spPr>
          <a:xfrm>
            <a:off x="7239000" y="6324600"/>
            <a:ext cx="4572000" cy="276999"/>
          </a:xfrm>
          <a:prstGeom prst="rect">
            <a:avLst/>
          </a:prstGeom>
          <a:noFill/>
        </p:spPr>
        <p:txBody>
          <a:bodyPr wrap="square" rtlCol="0">
            <a:spAutoFit/>
          </a:bodyPr>
          <a:lstStyle/>
          <a:p>
            <a:pPr algn="r"/>
            <a:r>
              <a:rPr lang="en-US" sz="1200" dirty="0">
                <a:solidFill>
                  <a:schemeClr val="bg1"/>
                </a:solidFill>
                <a:latin typeface="Aptos" panose="020B0004020202020204" pitchFamily="34" charset="0"/>
              </a:rPr>
              <a:t>YOUR VIEWPOINT. OUR EXPERIENCE.</a:t>
            </a:r>
          </a:p>
        </p:txBody>
      </p:sp>
      <p:sp>
        <p:nvSpPr>
          <p:cNvPr id="21" name="Rectangle 20">
            <a:extLst>
              <a:ext uri="{FF2B5EF4-FFF2-40B4-BE49-F238E27FC236}">
                <a16:creationId xmlns:a16="http://schemas.microsoft.com/office/drawing/2014/main" id="{24AF7732-1ECE-40BA-F049-AC26AA82127A}"/>
              </a:ext>
            </a:extLst>
          </p:cNvPr>
          <p:cNvSpPr/>
          <p:nvPr userDrawn="1"/>
        </p:nvSpPr>
        <p:spPr>
          <a:xfrm>
            <a:off x="-6531" y="0"/>
            <a:ext cx="4059936" cy="92071"/>
          </a:xfrm>
          <a:prstGeom prst="rect">
            <a:avLst/>
          </a:prstGeom>
          <a:solidFill>
            <a:srgbClr val="107EF5"/>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A421B5A-6DFC-0E13-C52D-66BB149AE21F}"/>
              </a:ext>
            </a:extLst>
          </p:cNvPr>
          <p:cNvSpPr/>
          <p:nvPr userDrawn="1"/>
        </p:nvSpPr>
        <p:spPr>
          <a:xfrm>
            <a:off x="4053405" y="0"/>
            <a:ext cx="4078659" cy="92071"/>
          </a:xfrm>
          <a:prstGeom prst="rect">
            <a:avLst/>
          </a:prstGeom>
          <a:solidFill>
            <a:srgbClr val="50C0E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6046EAA-C44D-4A92-A525-439FC55767E0}" type="datetimeFigureOut">
              <a:rPr lang="en-US" smtClean="0"/>
              <a:pPr/>
              <a:t>4/1/2025</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A1D8E6-F451-4BB8-A74F-3B94000B80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Excel_Worksheet.xlsx"/><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Excel_Worksheet1.xlsx"/><Relationship Id="rId1" Type="http://schemas.openxmlformats.org/officeDocument/2006/relationships/slideLayout" Target="../slideLayouts/slideLayout4.xml"/><Relationship Id="rId5" Type="http://schemas.openxmlformats.org/officeDocument/2006/relationships/image" Target="../media/image7.emf"/><Relationship Id="rId4" Type="http://schemas.openxmlformats.org/officeDocument/2006/relationships/package" Target="../embeddings/Microsoft_Excel_Worksheet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38200"/>
            <a:ext cx="10210800" cy="2590801"/>
          </a:xfrm>
        </p:spPr>
        <p:txBody>
          <a:bodyPr/>
          <a:lstStyle/>
          <a:p>
            <a:r>
              <a:rPr lang="en-US" dirty="0"/>
              <a:t>Town of </a:t>
            </a:r>
            <a:r>
              <a:rPr lang="en-US" dirty="0" err="1"/>
              <a:t>M</a:t>
            </a:r>
            <a:r>
              <a:rPr lang="en-US" sz="4800" dirty="0" err="1"/>
              <a:t>c</a:t>
            </a:r>
            <a:r>
              <a:rPr lang="en-US" dirty="0" err="1"/>
              <a:t>Cordsville</a:t>
            </a:r>
            <a:endParaRPr lang="en-US" dirty="0"/>
          </a:p>
        </p:txBody>
      </p:sp>
      <p:sp>
        <p:nvSpPr>
          <p:cNvPr id="3" name="Subtitle 2"/>
          <p:cNvSpPr>
            <a:spLocks noGrp="1"/>
          </p:cNvSpPr>
          <p:nvPr>
            <p:ph type="subTitle" idx="1"/>
          </p:nvPr>
        </p:nvSpPr>
        <p:spPr>
          <a:xfrm>
            <a:off x="1359158" y="3429000"/>
            <a:ext cx="9994642" cy="1143000"/>
          </a:xfrm>
        </p:spPr>
        <p:txBody>
          <a:bodyPr/>
          <a:lstStyle/>
          <a:p>
            <a:r>
              <a:rPr lang="en-US" sz="2400" dirty="0"/>
              <a:t>Wastewater Inventory Proposal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2D801-2776-68FE-0C5E-031B09DC2322}"/>
              </a:ext>
            </a:extLst>
          </p:cNvPr>
          <p:cNvSpPr>
            <a:spLocks noGrp="1"/>
          </p:cNvSpPr>
          <p:nvPr>
            <p:ph type="title"/>
          </p:nvPr>
        </p:nvSpPr>
        <p:spPr/>
        <p:txBody>
          <a:bodyPr/>
          <a:lstStyle/>
          <a:p>
            <a:r>
              <a:rPr lang="en-US" dirty="0"/>
              <a:t>Scope of work</a:t>
            </a:r>
          </a:p>
        </p:txBody>
      </p:sp>
      <p:sp>
        <p:nvSpPr>
          <p:cNvPr id="3" name="Content Placeholder 2">
            <a:extLst>
              <a:ext uri="{FF2B5EF4-FFF2-40B4-BE49-F238E27FC236}">
                <a16:creationId xmlns:a16="http://schemas.microsoft.com/office/drawing/2014/main" id="{78640FCB-5CAF-CF70-7017-32BB3DB6D66B}"/>
              </a:ext>
            </a:extLst>
          </p:cNvPr>
          <p:cNvSpPr>
            <a:spLocks noGrp="1"/>
          </p:cNvSpPr>
          <p:nvPr>
            <p:ph idx="1"/>
          </p:nvPr>
        </p:nvSpPr>
        <p:spPr/>
        <p:txBody>
          <a:bodyPr>
            <a:normAutofit fontScale="92500"/>
          </a:bodyPr>
          <a:lstStyle/>
          <a:p>
            <a:pPr marL="0" indent="0">
              <a:buNone/>
            </a:pPr>
            <a:r>
              <a:rPr lang="en-US" b="1" dirty="0"/>
              <a:t>Overview: </a:t>
            </a:r>
          </a:p>
          <a:p>
            <a:pPr marL="0" indent="0">
              <a:buNone/>
            </a:pPr>
            <a:r>
              <a:rPr lang="en-US" sz="2400" dirty="0"/>
              <a:t>Waypoint Strategies will lead the development of an asset inventory and maintenance plan for the town’s wastewater treatment plant and associated lift stations. This project will include comprehensive data collection, evaluation, and planning efforts to ensure a structured and sustainable approach to asset management.</a:t>
            </a:r>
          </a:p>
          <a:p>
            <a:pPr marL="0" indent="0">
              <a:buNone/>
            </a:pPr>
            <a:endParaRPr lang="en-US" dirty="0"/>
          </a:p>
          <a:p>
            <a:pPr marL="0" indent="0">
              <a:buNone/>
            </a:pPr>
            <a:r>
              <a:rPr lang="en-US" sz="2400" b="1" dirty="0"/>
              <a:t>Key Scope Components: </a:t>
            </a:r>
          </a:p>
          <a:p>
            <a:r>
              <a:rPr lang="en-US" sz="2400" dirty="0"/>
              <a:t>Site Assessments &amp; Data Collection</a:t>
            </a:r>
          </a:p>
          <a:p>
            <a:r>
              <a:rPr lang="en-US" sz="2400" dirty="0"/>
              <a:t>Asset Inventory</a:t>
            </a:r>
          </a:p>
          <a:p>
            <a:r>
              <a:rPr lang="en-US" sz="2400" dirty="0"/>
              <a:t>Condition &amp; Useful Life Assessment</a:t>
            </a:r>
          </a:p>
          <a:p>
            <a:r>
              <a:rPr lang="en-US" sz="2400" dirty="0"/>
              <a:t>Preventative Maintenance Planning</a:t>
            </a:r>
          </a:p>
          <a:p>
            <a:pPr marL="0" indent="0">
              <a:buNone/>
            </a:pPr>
            <a:endParaRPr lang="en-US" dirty="0"/>
          </a:p>
        </p:txBody>
      </p:sp>
    </p:spTree>
    <p:extLst>
      <p:ext uri="{BB962C8B-B14F-4D97-AF65-F5344CB8AC3E}">
        <p14:creationId xmlns:p14="http://schemas.microsoft.com/office/powerpoint/2010/main" val="1507581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0FC3-DEA9-AE06-DF6B-51DC8641A1B6}"/>
              </a:ext>
            </a:extLst>
          </p:cNvPr>
          <p:cNvSpPr>
            <a:spLocks noGrp="1"/>
          </p:cNvSpPr>
          <p:nvPr>
            <p:ph type="title"/>
          </p:nvPr>
        </p:nvSpPr>
        <p:spPr/>
        <p:txBody>
          <a:bodyPr/>
          <a:lstStyle/>
          <a:p>
            <a:r>
              <a:rPr lang="en-US" dirty="0"/>
              <a:t>Schedule of Activities</a:t>
            </a:r>
          </a:p>
        </p:txBody>
      </p:sp>
      <p:graphicFrame>
        <p:nvGraphicFramePr>
          <p:cNvPr id="3" name="Table 2">
            <a:extLst>
              <a:ext uri="{FF2B5EF4-FFF2-40B4-BE49-F238E27FC236}">
                <a16:creationId xmlns:a16="http://schemas.microsoft.com/office/drawing/2014/main" id="{61588576-B428-81E5-3EF3-208A894F1650}"/>
              </a:ext>
            </a:extLst>
          </p:cNvPr>
          <p:cNvGraphicFramePr>
            <a:graphicFrameLocks noGrp="1"/>
          </p:cNvGraphicFramePr>
          <p:nvPr>
            <p:extLst>
              <p:ext uri="{D42A27DB-BD31-4B8C-83A1-F6EECF244321}">
                <p14:modId xmlns:p14="http://schemas.microsoft.com/office/powerpoint/2010/main" val="776582418"/>
              </p:ext>
            </p:extLst>
          </p:nvPr>
        </p:nvGraphicFramePr>
        <p:xfrm>
          <a:off x="1676400" y="1257299"/>
          <a:ext cx="7696200" cy="4343402"/>
        </p:xfrm>
        <a:graphic>
          <a:graphicData uri="http://schemas.openxmlformats.org/drawingml/2006/table">
            <a:tbl>
              <a:tblPr firstRow="1" firstCol="1" bandRow="1">
                <a:noFill/>
                <a:tableStyleId>{5C22544A-7EE6-4342-B048-85BDC9FD1C3A}</a:tableStyleId>
              </a:tblPr>
              <a:tblGrid>
                <a:gridCol w="5147790">
                  <a:extLst>
                    <a:ext uri="{9D8B030D-6E8A-4147-A177-3AD203B41FA5}">
                      <a16:colId xmlns:a16="http://schemas.microsoft.com/office/drawing/2014/main" val="1381067688"/>
                    </a:ext>
                  </a:extLst>
                </a:gridCol>
                <a:gridCol w="2548410">
                  <a:extLst>
                    <a:ext uri="{9D8B030D-6E8A-4147-A177-3AD203B41FA5}">
                      <a16:colId xmlns:a16="http://schemas.microsoft.com/office/drawing/2014/main" val="2727676237"/>
                    </a:ext>
                  </a:extLst>
                </a:gridCol>
              </a:tblGrid>
              <a:tr h="620486">
                <a:tc>
                  <a:txBody>
                    <a:bodyPr/>
                    <a:lstStyle/>
                    <a:p>
                      <a:pPr marL="0" marR="0">
                        <a:spcBef>
                          <a:spcPts val="1200"/>
                        </a:spcBef>
                        <a:spcAft>
                          <a:spcPts val="0"/>
                        </a:spcAft>
                      </a:pPr>
                      <a:r>
                        <a:rPr lang="en-US" sz="1800" b="1" cap="none" spc="0" dirty="0">
                          <a:solidFill>
                            <a:schemeClr val="tx1"/>
                          </a:solidFill>
                          <a:effectLst/>
                        </a:rPr>
                        <a:t>Activity</a:t>
                      </a:r>
                      <a:endParaRPr lang="en-US" sz="1800" b="1"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lnL>
                    <a:lnR w="12700" cmpd="sng">
                      <a:noFill/>
                    </a:lnR>
                    <a:lnT w="28575" cap="flat" cmpd="sng" algn="ctr">
                      <a:solidFill>
                        <a:schemeClr val="tx1"/>
                      </a:solidFill>
                      <a:prstDash val="solid"/>
                    </a:lnT>
                    <a:lnB w="12700" cap="flat" cmpd="sng" algn="ctr">
                      <a:solidFill>
                        <a:schemeClr val="tx1"/>
                      </a:solidFill>
                      <a:prstDash val="solid"/>
                      <a:round/>
                      <a:headEnd type="none" w="med" len="med"/>
                      <a:tailEnd type="none" w="med" len="med"/>
                    </a:lnB>
                    <a:noFill/>
                  </a:tcPr>
                </a:tc>
                <a:tc>
                  <a:txBody>
                    <a:bodyPr/>
                    <a:lstStyle/>
                    <a:p>
                      <a:pPr marL="0" marR="0">
                        <a:spcBef>
                          <a:spcPts val="1200"/>
                        </a:spcBef>
                        <a:spcAft>
                          <a:spcPts val="0"/>
                        </a:spcAft>
                      </a:pPr>
                      <a:r>
                        <a:rPr lang="en-US" sz="1800" b="1" cap="none" spc="0" dirty="0">
                          <a:solidFill>
                            <a:schemeClr val="tx1"/>
                          </a:solidFill>
                          <a:effectLst/>
                        </a:rPr>
                        <a:t>Estimated Timeframe</a:t>
                      </a:r>
                      <a:endParaRPr lang="en-US" sz="1800" b="1"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lnL>
                    <a:lnR w="12700" cmpd="sng">
                      <a:noFill/>
                    </a:lnR>
                    <a:lnT w="28575" cap="flat" cmpd="sng" algn="ctr">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8042"/>
                  </a:ext>
                </a:extLst>
              </a:tr>
              <a:tr h="620486">
                <a:tc>
                  <a:txBody>
                    <a:bodyPr/>
                    <a:lstStyle/>
                    <a:p>
                      <a:pPr marL="0" marR="0">
                        <a:spcBef>
                          <a:spcPts val="0"/>
                        </a:spcBef>
                        <a:spcAft>
                          <a:spcPts val="1200"/>
                        </a:spcAft>
                      </a:pPr>
                      <a:r>
                        <a:rPr lang="en-US" sz="1800" b="1" cap="none" spc="0">
                          <a:solidFill>
                            <a:schemeClr val="tx1"/>
                          </a:solidFill>
                          <a:effectLst/>
                        </a:rPr>
                        <a:t>Project Kick-off </a:t>
                      </a:r>
                      <a:endParaRPr lang="en-US" sz="1800" b="1" cap="none" spc="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12700" cap="flat" cmpd="sng" algn="ctr">
                      <a:solidFill>
                        <a:schemeClr val="tx1"/>
                      </a:solidFill>
                      <a:prstDash val="solid"/>
                      <a:round/>
                      <a:headEnd type="none" w="med" len="med"/>
                      <a:tailEnd type="none" w="med" len="med"/>
                    </a:lnT>
                    <a:lnB w="6350" cap="flat" cmpd="sng" algn="ctr">
                      <a:solidFill>
                        <a:schemeClr val="tx1"/>
                      </a:solidFill>
                      <a:prstDash val="solid"/>
                    </a:lnB>
                    <a:noFill/>
                  </a:tcPr>
                </a:tc>
                <a:tc>
                  <a:txBody>
                    <a:bodyPr/>
                    <a:lstStyle/>
                    <a:p>
                      <a:pPr marL="0" marR="0">
                        <a:spcBef>
                          <a:spcPts val="0"/>
                        </a:spcBef>
                        <a:spcAft>
                          <a:spcPts val="1200"/>
                        </a:spcAft>
                      </a:pPr>
                      <a:r>
                        <a:rPr lang="en-US" sz="1800" cap="none" spc="0">
                          <a:solidFill>
                            <a:schemeClr val="tx1"/>
                          </a:solidFill>
                          <a:effectLst/>
                        </a:rPr>
                        <a:t>April</a:t>
                      </a:r>
                      <a:endParaRPr lang="en-US" sz="1800" cap="none" spc="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12700" cap="flat" cmpd="sng" algn="ctr">
                      <a:solidFill>
                        <a:schemeClr val="tx1"/>
                      </a:solidFill>
                      <a:prstDash val="solid"/>
                      <a:round/>
                      <a:headEnd type="none" w="med" len="med"/>
                      <a:tailEnd type="none" w="med" len="med"/>
                    </a:lnT>
                    <a:lnB w="6350" cap="flat" cmpd="sng" algn="ctr">
                      <a:solidFill>
                        <a:schemeClr val="tx1"/>
                      </a:solidFill>
                      <a:prstDash val="solid"/>
                    </a:lnB>
                    <a:noFill/>
                  </a:tcPr>
                </a:tc>
                <a:extLst>
                  <a:ext uri="{0D108BD9-81ED-4DB2-BD59-A6C34878D82A}">
                    <a16:rowId xmlns:a16="http://schemas.microsoft.com/office/drawing/2014/main" val="130505894"/>
                  </a:ext>
                </a:extLst>
              </a:tr>
              <a:tr h="620486">
                <a:tc>
                  <a:txBody>
                    <a:bodyPr/>
                    <a:lstStyle/>
                    <a:p>
                      <a:pPr marL="0" marR="0">
                        <a:spcBef>
                          <a:spcPts val="0"/>
                        </a:spcBef>
                        <a:spcAft>
                          <a:spcPts val="1200"/>
                        </a:spcAft>
                      </a:pPr>
                      <a:r>
                        <a:rPr lang="en-US" sz="1800" b="1" cap="none" spc="0" dirty="0">
                          <a:solidFill>
                            <a:schemeClr val="tx1"/>
                          </a:solidFill>
                          <a:effectLst/>
                        </a:rPr>
                        <a:t>Site Assessments &amp; Data Collection </a:t>
                      </a:r>
                      <a:endParaRPr lang="en-US" sz="1800" b="1"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a:spcBef>
                          <a:spcPts val="0"/>
                        </a:spcBef>
                        <a:spcAft>
                          <a:spcPts val="1200"/>
                        </a:spcAft>
                      </a:pPr>
                      <a:r>
                        <a:rPr lang="en-US" sz="1800" cap="none" spc="0">
                          <a:solidFill>
                            <a:schemeClr val="tx1"/>
                          </a:solidFill>
                          <a:effectLst/>
                        </a:rPr>
                        <a:t>April - May</a:t>
                      </a:r>
                      <a:endParaRPr lang="en-US" sz="1800" cap="none" spc="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797238933"/>
                  </a:ext>
                </a:extLst>
              </a:tr>
              <a:tr h="620486">
                <a:tc>
                  <a:txBody>
                    <a:bodyPr/>
                    <a:lstStyle/>
                    <a:p>
                      <a:pPr marL="0" marR="0">
                        <a:spcBef>
                          <a:spcPts val="0"/>
                        </a:spcBef>
                        <a:spcAft>
                          <a:spcPts val="1200"/>
                        </a:spcAft>
                      </a:pPr>
                      <a:r>
                        <a:rPr lang="en-US" sz="1800" b="1" cap="none" spc="0" dirty="0">
                          <a:solidFill>
                            <a:schemeClr val="tx1"/>
                          </a:solidFill>
                          <a:effectLst/>
                        </a:rPr>
                        <a:t>Asset Inventory Development</a:t>
                      </a:r>
                      <a:endParaRPr lang="en-US" sz="1800" b="1"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marL="0" marR="0">
                        <a:spcBef>
                          <a:spcPts val="0"/>
                        </a:spcBef>
                        <a:spcAft>
                          <a:spcPts val="1200"/>
                        </a:spcAft>
                      </a:pPr>
                      <a:r>
                        <a:rPr lang="en-US" sz="1800" cap="none" spc="0">
                          <a:solidFill>
                            <a:schemeClr val="tx1"/>
                          </a:solidFill>
                          <a:effectLst/>
                        </a:rPr>
                        <a:t>May – June </a:t>
                      </a:r>
                      <a:endParaRPr lang="en-US" sz="1800" cap="none" spc="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3709377086"/>
                  </a:ext>
                </a:extLst>
              </a:tr>
              <a:tr h="620486">
                <a:tc>
                  <a:txBody>
                    <a:bodyPr/>
                    <a:lstStyle/>
                    <a:p>
                      <a:pPr marL="0" marR="0">
                        <a:spcBef>
                          <a:spcPts val="0"/>
                        </a:spcBef>
                        <a:spcAft>
                          <a:spcPts val="1200"/>
                        </a:spcAft>
                      </a:pPr>
                      <a:r>
                        <a:rPr lang="en-US" sz="1800" b="1" cap="none" spc="0" dirty="0">
                          <a:solidFill>
                            <a:schemeClr val="tx1"/>
                          </a:solidFill>
                          <a:effectLst/>
                        </a:rPr>
                        <a:t>Condition Assessment &amp; Useful Life Analysis</a:t>
                      </a:r>
                      <a:endParaRPr lang="en-US" sz="1800" b="1"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a:spcBef>
                          <a:spcPts val="0"/>
                        </a:spcBef>
                        <a:spcAft>
                          <a:spcPts val="1200"/>
                        </a:spcAft>
                      </a:pPr>
                      <a:r>
                        <a:rPr lang="en-US" sz="1800" cap="none" spc="0">
                          <a:solidFill>
                            <a:schemeClr val="tx1"/>
                          </a:solidFill>
                          <a:effectLst/>
                        </a:rPr>
                        <a:t>June – July </a:t>
                      </a:r>
                      <a:endParaRPr lang="en-US" sz="1800" cap="none" spc="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697886741"/>
                  </a:ext>
                </a:extLst>
              </a:tr>
              <a:tr h="620486">
                <a:tc>
                  <a:txBody>
                    <a:bodyPr/>
                    <a:lstStyle/>
                    <a:p>
                      <a:pPr marL="0" marR="0">
                        <a:spcBef>
                          <a:spcPts val="0"/>
                        </a:spcBef>
                        <a:spcAft>
                          <a:spcPts val="1200"/>
                        </a:spcAft>
                      </a:pPr>
                      <a:r>
                        <a:rPr lang="en-US" sz="1800" b="1" cap="none" spc="0" dirty="0">
                          <a:solidFill>
                            <a:schemeClr val="tx1"/>
                          </a:solidFill>
                          <a:effectLst/>
                        </a:rPr>
                        <a:t>Preventative Maintenance Planning </a:t>
                      </a:r>
                      <a:endParaRPr lang="en-US" sz="1800" b="1"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marL="0" marR="0">
                        <a:spcBef>
                          <a:spcPts val="0"/>
                        </a:spcBef>
                        <a:spcAft>
                          <a:spcPts val="1200"/>
                        </a:spcAft>
                      </a:pPr>
                      <a:r>
                        <a:rPr lang="en-US" sz="1800" cap="none" spc="0">
                          <a:solidFill>
                            <a:schemeClr val="tx1"/>
                          </a:solidFill>
                          <a:effectLst/>
                        </a:rPr>
                        <a:t>June-July </a:t>
                      </a:r>
                      <a:endParaRPr lang="en-US" sz="1800" cap="none" spc="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144111477"/>
                  </a:ext>
                </a:extLst>
              </a:tr>
              <a:tr h="620486">
                <a:tc>
                  <a:txBody>
                    <a:bodyPr/>
                    <a:lstStyle/>
                    <a:p>
                      <a:pPr marL="0" marR="0">
                        <a:spcBef>
                          <a:spcPts val="0"/>
                        </a:spcBef>
                        <a:spcAft>
                          <a:spcPts val="1200"/>
                        </a:spcAft>
                      </a:pPr>
                      <a:r>
                        <a:rPr lang="en-US" sz="1800" b="1" cap="none" spc="0" dirty="0">
                          <a:solidFill>
                            <a:schemeClr val="tx1"/>
                          </a:solidFill>
                          <a:effectLst/>
                        </a:rPr>
                        <a:t> Workbook Development &amp; Reporting</a:t>
                      </a:r>
                      <a:endParaRPr lang="en-US" sz="1800" b="1"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6350" cap="flat" cmpd="sng" algn="ctr">
                      <a:solidFill>
                        <a:schemeClr val="tx1"/>
                      </a:solidFill>
                      <a:prstDash val="soli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spcBef>
                          <a:spcPts val="0"/>
                        </a:spcBef>
                        <a:spcAft>
                          <a:spcPts val="1200"/>
                        </a:spcAft>
                      </a:pPr>
                      <a:r>
                        <a:rPr lang="en-US" sz="1800" cap="none" spc="0" dirty="0">
                          <a:solidFill>
                            <a:schemeClr val="tx1"/>
                          </a:solidFill>
                          <a:effectLst/>
                        </a:rPr>
                        <a:t>July-August</a:t>
                      </a:r>
                      <a:endParaRPr lang="en-US" sz="1800" cap="none" spc="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76564" marT="30626" marB="229693">
                    <a:lnL w="12700" cmpd="sng">
                      <a:noFill/>
                      <a:prstDash val="solid"/>
                    </a:lnL>
                    <a:lnR w="12700" cmpd="sng">
                      <a:noFill/>
                      <a:prstDash val="solid"/>
                    </a:lnR>
                    <a:lnT w="6350" cap="flat" cmpd="sng" algn="ctr">
                      <a:solidFill>
                        <a:schemeClr val="tx1"/>
                      </a:solidFill>
                      <a:prstDash val="soli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26359581"/>
                  </a:ext>
                </a:extLst>
              </a:tr>
            </a:tbl>
          </a:graphicData>
        </a:graphic>
      </p:graphicFrame>
    </p:spTree>
    <p:extLst>
      <p:ext uri="{BB962C8B-B14F-4D97-AF65-F5344CB8AC3E}">
        <p14:creationId xmlns:p14="http://schemas.microsoft.com/office/powerpoint/2010/main" val="242537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C4C7-9BF3-B1AD-BFE5-20E96C191DBC}"/>
              </a:ext>
            </a:extLst>
          </p:cNvPr>
          <p:cNvSpPr>
            <a:spLocks noGrp="1"/>
          </p:cNvSpPr>
          <p:nvPr>
            <p:ph type="title"/>
          </p:nvPr>
        </p:nvSpPr>
        <p:spPr/>
        <p:txBody>
          <a:bodyPr/>
          <a:lstStyle/>
          <a:p>
            <a:r>
              <a:rPr lang="en-US" dirty="0"/>
              <a:t>Asset and component inventory</a:t>
            </a:r>
          </a:p>
        </p:txBody>
      </p:sp>
      <p:sp>
        <p:nvSpPr>
          <p:cNvPr id="4" name="Content Placeholder 3">
            <a:extLst>
              <a:ext uri="{FF2B5EF4-FFF2-40B4-BE49-F238E27FC236}">
                <a16:creationId xmlns:a16="http://schemas.microsoft.com/office/drawing/2014/main" id="{935F1222-4EF0-49CE-BB9D-D4C33D5DA20D}"/>
              </a:ext>
            </a:extLst>
          </p:cNvPr>
          <p:cNvSpPr>
            <a:spLocks noGrp="1"/>
          </p:cNvSpPr>
          <p:nvPr>
            <p:ph sz="half" idx="2"/>
          </p:nvPr>
        </p:nvSpPr>
        <p:spPr>
          <a:xfrm>
            <a:off x="609600" y="4448523"/>
            <a:ext cx="10972800" cy="1372840"/>
          </a:xfrm>
        </p:spPr>
        <p:txBody>
          <a:bodyPr/>
          <a:lstStyle/>
          <a:p>
            <a:pPr marL="0" indent="0">
              <a:buNone/>
            </a:pPr>
            <a:r>
              <a:rPr lang="en-US" dirty="0"/>
              <a:t>The asset inventory will serve as a centralized repository of assets and associated components within the building.  This list will streamline materials ordering for replacement and maintenance purposes, as well as asset information for more detailed or complex needs. </a:t>
            </a:r>
          </a:p>
        </p:txBody>
      </p:sp>
      <p:graphicFrame>
        <p:nvGraphicFramePr>
          <p:cNvPr id="5" name="Object 4">
            <a:extLst>
              <a:ext uri="{FF2B5EF4-FFF2-40B4-BE49-F238E27FC236}">
                <a16:creationId xmlns:a16="http://schemas.microsoft.com/office/drawing/2014/main" id="{CE9F6A10-D9D3-F635-D246-A43B53383DA0}"/>
              </a:ext>
            </a:extLst>
          </p:cNvPr>
          <p:cNvGraphicFramePr>
            <a:graphicFrameLocks noChangeAspect="1"/>
          </p:cNvGraphicFramePr>
          <p:nvPr>
            <p:extLst>
              <p:ext uri="{D42A27DB-BD31-4B8C-83A1-F6EECF244321}">
                <p14:modId xmlns:p14="http://schemas.microsoft.com/office/powerpoint/2010/main" val="2184975956"/>
              </p:ext>
            </p:extLst>
          </p:nvPr>
        </p:nvGraphicFramePr>
        <p:xfrm>
          <a:off x="609600" y="1111281"/>
          <a:ext cx="8715178" cy="3232119"/>
        </p:xfrm>
        <a:graphic>
          <a:graphicData uri="http://schemas.openxmlformats.org/presentationml/2006/ole">
            <mc:AlternateContent xmlns:mc="http://schemas.openxmlformats.org/markup-compatibility/2006">
              <mc:Choice xmlns:v="urn:schemas-microsoft-com:vml" Requires="v">
                <p:oleObj name="Worksheet" r:id="rId2" imgW="8629461" imgH="3200400" progId="Excel.Sheet.12">
                  <p:embed/>
                </p:oleObj>
              </mc:Choice>
              <mc:Fallback>
                <p:oleObj name="Worksheet" r:id="rId2" imgW="8629461" imgH="3200400" progId="Excel.Sheet.12">
                  <p:embed/>
                  <p:pic>
                    <p:nvPicPr>
                      <p:cNvPr id="5" name="Object 4">
                        <a:extLst>
                          <a:ext uri="{FF2B5EF4-FFF2-40B4-BE49-F238E27FC236}">
                            <a16:creationId xmlns:a16="http://schemas.microsoft.com/office/drawing/2014/main" id="{CE9F6A10-D9D3-F635-D246-A43B53383DA0}"/>
                          </a:ext>
                        </a:extLst>
                      </p:cNvPr>
                      <p:cNvPicPr/>
                      <p:nvPr/>
                    </p:nvPicPr>
                    <p:blipFill>
                      <a:blip r:embed="rId3"/>
                      <a:stretch>
                        <a:fillRect/>
                      </a:stretch>
                    </p:blipFill>
                    <p:spPr>
                      <a:xfrm>
                        <a:off x="609600" y="1111281"/>
                        <a:ext cx="8715178" cy="3232119"/>
                      </a:xfrm>
                      <a:prstGeom prst="rect">
                        <a:avLst/>
                      </a:prstGeom>
                    </p:spPr>
                  </p:pic>
                </p:oleObj>
              </mc:Fallback>
            </mc:AlternateContent>
          </a:graphicData>
        </a:graphic>
      </p:graphicFrame>
    </p:spTree>
    <p:extLst>
      <p:ext uri="{BB962C8B-B14F-4D97-AF65-F5344CB8AC3E}">
        <p14:creationId xmlns:p14="http://schemas.microsoft.com/office/powerpoint/2010/main" val="3944073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C4C7-9BF3-B1AD-BFE5-20E96C191DBC}"/>
              </a:ext>
            </a:extLst>
          </p:cNvPr>
          <p:cNvSpPr>
            <a:spLocks noGrp="1"/>
          </p:cNvSpPr>
          <p:nvPr>
            <p:ph type="title"/>
          </p:nvPr>
        </p:nvSpPr>
        <p:spPr/>
        <p:txBody>
          <a:bodyPr/>
          <a:lstStyle/>
          <a:p>
            <a:r>
              <a:rPr lang="en-US" dirty="0"/>
              <a:t>Preventative maintenance &amp; capital planning</a:t>
            </a:r>
          </a:p>
        </p:txBody>
      </p:sp>
      <p:sp>
        <p:nvSpPr>
          <p:cNvPr id="4" name="Content Placeholder 3">
            <a:extLst>
              <a:ext uri="{FF2B5EF4-FFF2-40B4-BE49-F238E27FC236}">
                <a16:creationId xmlns:a16="http://schemas.microsoft.com/office/drawing/2014/main" id="{935F1222-4EF0-49CE-BB9D-D4C33D5DA20D}"/>
              </a:ext>
            </a:extLst>
          </p:cNvPr>
          <p:cNvSpPr>
            <a:spLocks noGrp="1"/>
          </p:cNvSpPr>
          <p:nvPr>
            <p:ph sz="half" idx="2"/>
          </p:nvPr>
        </p:nvSpPr>
        <p:spPr>
          <a:xfrm>
            <a:off x="477838" y="3456062"/>
            <a:ext cx="4017962" cy="2341365"/>
          </a:xfrm>
        </p:spPr>
        <p:txBody>
          <a:bodyPr>
            <a:normAutofit fontScale="92500" lnSpcReduction="10000"/>
          </a:bodyPr>
          <a:lstStyle/>
          <a:p>
            <a:pPr marL="0" indent="0">
              <a:buNone/>
            </a:pPr>
            <a:r>
              <a:rPr lang="en-US" dirty="0"/>
              <a:t>This is a combination of worksheets that will work together to document routine preventative maintenance and build a 3-5 year capital investment plan for the building, providing near-term guidance for facilities management as well as long-term budget planning. </a:t>
            </a:r>
          </a:p>
        </p:txBody>
      </p:sp>
      <p:graphicFrame>
        <p:nvGraphicFramePr>
          <p:cNvPr id="3" name="Object 2">
            <a:extLst>
              <a:ext uri="{FF2B5EF4-FFF2-40B4-BE49-F238E27FC236}">
                <a16:creationId xmlns:a16="http://schemas.microsoft.com/office/drawing/2014/main" id="{4A78C5A7-04DB-42C8-6ABF-04C4ACFA0AFF}"/>
              </a:ext>
            </a:extLst>
          </p:cNvPr>
          <p:cNvGraphicFramePr>
            <a:graphicFrameLocks noChangeAspect="1"/>
          </p:cNvGraphicFramePr>
          <p:nvPr>
            <p:extLst>
              <p:ext uri="{D42A27DB-BD31-4B8C-83A1-F6EECF244321}">
                <p14:modId xmlns:p14="http://schemas.microsoft.com/office/powerpoint/2010/main" val="1919520264"/>
              </p:ext>
            </p:extLst>
          </p:nvPr>
        </p:nvGraphicFramePr>
        <p:xfrm>
          <a:off x="609600" y="1245300"/>
          <a:ext cx="6400800" cy="2091397"/>
        </p:xfrm>
        <a:graphic>
          <a:graphicData uri="http://schemas.openxmlformats.org/presentationml/2006/ole">
            <mc:AlternateContent xmlns:mc="http://schemas.openxmlformats.org/markup-compatibility/2006">
              <mc:Choice xmlns:v="urn:schemas-microsoft-com:vml" Requires="v">
                <p:oleObj name="Worksheet" r:id="rId2" imgW="8667687" imgH="2832226" progId="Excel.Sheet.12">
                  <p:embed/>
                </p:oleObj>
              </mc:Choice>
              <mc:Fallback>
                <p:oleObj name="Worksheet" r:id="rId2" imgW="8667687" imgH="2832226" progId="Excel.Sheet.12">
                  <p:embed/>
                  <p:pic>
                    <p:nvPicPr>
                      <p:cNvPr id="3" name="Object 2">
                        <a:extLst>
                          <a:ext uri="{FF2B5EF4-FFF2-40B4-BE49-F238E27FC236}">
                            <a16:creationId xmlns:a16="http://schemas.microsoft.com/office/drawing/2014/main" id="{4A78C5A7-04DB-42C8-6ABF-04C4ACFA0AFF}"/>
                          </a:ext>
                        </a:extLst>
                      </p:cNvPr>
                      <p:cNvPicPr/>
                      <p:nvPr/>
                    </p:nvPicPr>
                    <p:blipFill>
                      <a:blip r:embed="rId3"/>
                      <a:stretch>
                        <a:fillRect/>
                      </a:stretch>
                    </p:blipFill>
                    <p:spPr>
                      <a:xfrm>
                        <a:off x="609600" y="1245300"/>
                        <a:ext cx="6400800" cy="209139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E1B9968-9B02-428F-F587-3169E45B1870}"/>
              </a:ext>
            </a:extLst>
          </p:cNvPr>
          <p:cNvGraphicFramePr>
            <a:graphicFrameLocks noChangeAspect="1"/>
          </p:cNvGraphicFramePr>
          <p:nvPr>
            <p:extLst>
              <p:ext uri="{D42A27DB-BD31-4B8C-83A1-F6EECF244321}">
                <p14:modId xmlns:p14="http://schemas.microsoft.com/office/powerpoint/2010/main" val="123092972"/>
              </p:ext>
            </p:extLst>
          </p:nvPr>
        </p:nvGraphicFramePr>
        <p:xfrm>
          <a:off x="4867275" y="2971800"/>
          <a:ext cx="6702425" cy="2341366"/>
        </p:xfrm>
        <a:graphic>
          <a:graphicData uri="http://schemas.openxmlformats.org/presentationml/2006/ole">
            <mc:AlternateContent xmlns:mc="http://schemas.openxmlformats.org/markup-compatibility/2006">
              <mc:Choice xmlns:v="urn:schemas-microsoft-com:vml" Requires="v">
                <p:oleObj name="Worksheet" r:id="rId4" imgW="8070661" imgH="2819651" progId="Excel.Sheet.12">
                  <p:embed/>
                </p:oleObj>
              </mc:Choice>
              <mc:Fallback>
                <p:oleObj name="Worksheet" r:id="rId4" imgW="8070661" imgH="2819651" progId="Excel.Sheet.12">
                  <p:embed/>
                  <p:pic>
                    <p:nvPicPr>
                      <p:cNvPr id="6" name="Object 5">
                        <a:extLst>
                          <a:ext uri="{FF2B5EF4-FFF2-40B4-BE49-F238E27FC236}">
                            <a16:creationId xmlns:a16="http://schemas.microsoft.com/office/drawing/2014/main" id="{EE1B9968-9B02-428F-F587-3169E45B1870}"/>
                          </a:ext>
                        </a:extLst>
                      </p:cNvPr>
                      <p:cNvPicPr/>
                      <p:nvPr/>
                    </p:nvPicPr>
                    <p:blipFill>
                      <a:blip r:embed="rId5"/>
                      <a:stretch>
                        <a:fillRect/>
                      </a:stretch>
                    </p:blipFill>
                    <p:spPr>
                      <a:xfrm>
                        <a:off x="4867275" y="2971800"/>
                        <a:ext cx="6702425" cy="2341366"/>
                      </a:xfrm>
                      <a:prstGeom prst="rect">
                        <a:avLst/>
                      </a:prstGeom>
                    </p:spPr>
                  </p:pic>
                </p:oleObj>
              </mc:Fallback>
            </mc:AlternateContent>
          </a:graphicData>
        </a:graphic>
      </p:graphicFrame>
      <p:cxnSp>
        <p:nvCxnSpPr>
          <p:cNvPr id="8" name="Connector: Curved 7">
            <a:extLst>
              <a:ext uri="{FF2B5EF4-FFF2-40B4-BE49-F238E27FC236}">
                <a16:creationId xmlns:a16="http://schemas.microsoft.com/office/drawing/2014/main" id="{B169E6DC-A8EB-DA85-8C56-8D75883E8597}"/>
              </a:ext>
            </a:extLst>
          </p:cNvPr>
          <p:cNvCxnSpPr/>
          <p:nvPr/>
        </p:nvCxnSpPr>
        <p:spPr>
          <a:xfrm>
            <a:off x="6781800" y="1981200"/>
            <a:ext cx="1828800" cy="914400"/>
          </a:xfrm>
          <a:prstGeom prst="curvedConnector3">
            <a:avLst>
              <a:gd name="adj1" fmla="val 10486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161126"/>
      </p:ext>
    </p:extLst>
  </p:cSld>
  <p:clrMapOvr>
    <a:masterClrMapping/>
  </p:clrMapOvr>
</p:sld>
</file>

<file path=ppt/theme/theme1.xml><?xml version="1.0" encoding="utf-8"?>
<a:theme xmlns:a="http://schemas.openxmlformats.org/drawingml/2006/main" name="BPS template">
  <a:themeElements>
    <a:clrScheme name="Waypoint Strategies">
      <a:dk1>
        <a:srgbClr val="343233"/>
      </a:dk1>
      <a:lt1>
        <a:sysClr val="window" lastClr="FFFFFF"/>
      </a:lt1>
      <a:dk2>
        <a:srgbClr val="343233"/>
      </a:dk2>
      <a:lt2>
        <a:srgbClr val="EBEBEB"/>
      </a:lt2>
      <a:accent1>
        <a:srgbClr val="107EF5"/>
      </a:accent1>
      <a:accent2>
        <a:srgbClr val="50C0E8"/>
      </a:accent2>
      <a:accent3>
        <a:srgbClr val="005CD2"/>
      </a:accent3>
      <a:accent4>
        <a:srgbClr val="CCCECF"/>
      </a:accent4>
      <a:accent5>
        <a:srgbClr val="FFCD03"/>
      </a:accent5>
      <a:accent6>
        <a:srgbClr val="68BD49"/>
      </a:accent6>
      <a:hlink>
        <a:srgbClr val="828282"/>
      </a:hlink>
      <a:folHlink>
        <a:srgbClr val="A5A5A5"/>
      </a:folHlink>
    </a:clrScheme>
    <a:fontScheme name="Waypoint Fonts">
      <a:majorFont>
        <a:latin typeface="Aptos"/>
        <a:ea typeface=""/>
        <a:cs typeface=""/>
      </a:majorFont>
      <a:minorFont>
        <a:latin typeface="Apto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94C4354F-36FD-494D-A2A1-202022074B10}" vid="{318528C7-2E5B-4874-87C7-EBDFCD9841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Waypoint Strategies Template</Template>
  <TotalTime>24</TotalTime>
  <Words>211</Words>
  <Application>Microsoft Office PowerPoint</Application>
  <PresentationFormat>Widescreen</PresentationFormat>
  <Paragraphs>30</Paragraphs>
  <Slides>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Aptos</vt:lpstr>
      <vt:lpstr>BPS template</vt:lpstr>
      <vt:lpstr>Worksheet</vt:lpstr>
      <vt:lpstr>Town of McCordsville</vt:lpstr>
      <vt:lpstr>Scope of work</vt:lpstr>
      <vt:lpstr>Schedule of Activities</vt:lpstr>
      <vt:lpstr>Asset and component inventory</vt:lpstr>
      <vt:lpstr>Preventative maintenance &amp; capital planning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Audra Blasdel</dc:creator>
  <cp:lastModifiedBy>Audra Blasdel</cp:lastModifiedBy>
  <cp:revision>1</cp:revision>
  <dcterms:created xsi:type="dcterms:W3CDTF">2024-09-10T01:12:45Z</dcterms:created>
  <dcterms:modified xsi:type="dcterms:W3CDTF">2025-04-01T16:53:53Z</dcterms:modified>
</cp:coreProperties>
</file>