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8"/>
  </p:notesMasterIdLst>
  <p:sldIdLst>
    <p:sldId id="295" r:id="rId6"/>
    <p:sldId id="297" r:id="rId7"/>
    <p:sldId id="286" r:id="rId8"/>
    <p:sldId id="301" r:id="rId9"/>
    <p:sldId id="310" r:id="rId10"/>
    <p:sldId id="318" r:id="rId11"/>
    <p:sldId id="319" r:id="rId12"/>
    <p:sldId id="320" r:id="rId13"/>
    <p:sldId id="323" r:id="rId14"/>
    <p:sldId id="321" r:id="rId15"/>
    <p:sldId id="322" r:id="rId16"/>
    <p:sldId id="324" r:id="rId17"/>
  </p:sldIdLst>
  <p:sldSz cx="9144000" cy="6858000" type="letter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FD"/>
    <a:srgbClr val="58482F"/>
    <a:srgbClr val="766956"/>
    <a:srgbClr val="7C6E5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75D9D-3728-4BFB-80D8-80828B67EFD3}" v="6" dt="2024-11-13T18:04:39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60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Gioia" userId="S::danny.gioia@trainfocorp.com::a9dd44ff-a202-4600-993b-bfa3c7362ed3" providerId="AD" clId="Web-{A6132CEA-B4F3-CE67-8AF9-94C5297B16DF}"/>
    <pc:docChg chg="modSld">
      <pc:chgData name="Danny Gioia" userId="S::danny.gioia@trainfocorp.com::a9dd44ff-a202-4600-993b-bfa3c7362ed3" providerId="AD" clId="Web-{A6132CEA-B4F3-CE67-8AF9-94C5297B16DF}" dt="2024-11-15T16:37:33.794" v="19" actId="20577"/>
      <pc:docMkLst>
        <pc:docMk/>
      </pc:docMkLst>
      <pc:sldChg chg="modSp">
        <pc:chgData name="Danny Gioia" userId="S::danny.gioia@trainfocorp.com::a9dd44ff-a202-4600-993b-bfa3c7362ed3" providerId="AD" clId="Web-{A6132CEA-B4F3-CE67-8AF9-94C5297B16DF}" dt="2024-11-15T16:37:33.794" v="19" actId="20577"/>
        <pc:sldMkLst>
          <pc:docMk/>
          <pc:sldMk cId="103541870" sldId="295"/>
        </pc:sldMkLst>
        <pc:spChg chg="mod">
          <ac:chgData name="Danny Gioia" userId="S::danny.gioia@trainfocorp.com::a9dd44ff-a202-4600-993b-bfa3c7362ed3" providerId="AD" clId="Web-{A6132CEA-B4F3-CE67-8AF9-94C5297B16DF}" dt="2024-11-15T16:37:33.794" v="19" actId="20577"/>
          <ac:spMkLst>
            <pc:docMk/>
            <pc:sldMk cId="103541870" sldId="295"/>
            <ac:spMk id="19" creationId="{EEBF4DD7-C2FD-458B-BC2C-D2F56B341606}"/>
          </ac:spMkLst>
        </pc:spChg>
      </pc:sldChg>
    </pc:docChg>
  </pc:docChgLst>
  <pc:docChgLst>
    <pc:chgData name="Moazzam Faisal" userId="733e9ef6-60ba-4c05-a19b-b7be79cd9b9c" providerId="ADAL" clId="{C7975D9D-3728-4BFB-80D8-80828B67EFD3}"/>
    <pc:docChg chg="custSel addSld modSld sldOrd">
      <pc:chgData name="Moazzam Faisal" userId="733e9ef6-60ba-4c05-a19b-b7be79cd9b9c" providerId="ADAL" clId="{C7975D9D-3728-4BFB-80D8-80828B67EFD3}" dt="2025-01-15T20:30:04.550" v="357" actId="20577"/>
      <pc:docMkLst>
        <pc:docMk/>
      </pc:docMkLst>
      <pc:sldChg chg="modSp mod">
        <pc:chgData name="Moazzam Faisal" userId="733e9ef6-60ba-4c05-a19b-b7be79cd9b9c" providerId="ADAL" clId="{C7975D9D-3728-4BFB-80D8-80828B67EFD3}" dt="2024-11-12T22:09:44.406" v="150" actId="20577"/>
        <pc:sldMkLst>
          <pc:docMk/>
          <pc:sldMk cId="103541870" sldId="295"/>
        </pc:sldMkLst>
        <pc:spChg chg="mod">
          <ac:chgData name="Moazzam Faisal" userId="733e9ef6-60ba-4c05-a19b-b7be79cd9b9c" providerId="ADAL" clId="{C7975D9D-3728-4BFB-80D8-80828B67EFD3}" dt="2024-11-12T22:05:15.767" v="21" actId="20577"/>
          <ac:spMkLst>
            <pc:docMk/>
            <pc:sldMk cId="103541870" sldId="295"/>
            <ac:spMk id="19" creationId="{EEBF4DD7-C2FD-458B-BC2C-D2F56B341606}"/>
          </ac:spMkLst>
        </pc:spChg>
        <pc:spChg chg="mod">
          <ac:chgData name="Moazzam Faisal" userId="733e9ef6-60ba-4c05-a19b-b7be79cd9b9c" providerId="ADAL" clId="{C7975D9D-3728-4BFB-80D8-80828B67EFD3}" dt="2024-11-12T22:05:22.541" v="25" actId="20577"/>
          <ac:spMkLst>
            <pc:docMk/>
            <pc:sldMk cId="103541870" sldId="295"/>
            <ac:spMk id="39" creationId="{A30CE99E-E2B2-4376-AB2A-4EA37DB92F2B}"/>
          </ac:spMkLst>
        </pc:spChg>
        <pc:graphicFrameChg chg="mod modGraphic">
          <ac:chgData name="Moazzam Faisal" userId="733e9ef6-60ba-4c05-a19b-b7be79cd9b9c" providerId="ADAL" clId="{C7975D9D-3728-4BFB-80D8-80828B67EFD3}" dt="2024-11-12T22:09:44.406" v="150" actId="20577"/>
          <ac:graphicFrameMkLst>
            <pc:docMk/>
            <pc:sldMk cId="103541870" sldId="295"/>
            <ac:graphicFrameMk id="35" creationId="{A8473CAE-6A2F-4ED7-8EFD-36CCB5BE1B18}"/>
          </ac:graphicFrameMkLst>
        </pc:graphicFrameChg>
      </pc:sldChg>
      <pc:sldChg chg="addSp delSp modSp mod">
        <pc:chgData name="Moazzam Faisal" userId="733e9ef6-60ba-4c05-a19b-b7be79cd9b9c" providerId="ADAL" clId="{C7975D9D-3728-4BFB-80D8-80828B67EFD3}" dt="2024-11-12T22:08:15.398" v="96" actId="1038"/>
        <pc:sldMkLst>
          <pc:docMk/>
          <pc:sldMk cId="1692447188" sldId="297"/>
        </pc:sldMkLst>
        <pc:spChg chg="mod">
          <ac:chgData name="Moazzam Faisal" userId="733e9ef6-60ba-4c05-a19b-b7be79cd9b9c" providerId="ADAL" clId="{C7975D9D-3728-4BFB-80D8-80828B67EFD3}" dt="2024-11-12T22:07:41.520" v="80" actId="14100"/>
          <ac:spMkLst>
            <pc:docMk/>
            <pc:sldMk cId="1692447188" sldId="297"/>
            <ac:spMk id="5" creationId="{802E144B-F9B8-5007-EE3F-52460DACC4A5}"/>
          </ac:spMkLst>
        </pc:spChg>
        <pc:spChg chg="add mod">
          <ac:chgData name="Moazzam Faisal" userId="733e9ef6-60ba-4c05-a19b-b7be79cd9b9c" providerId="ADAL" clId="{C7975D9D-3728-4BFB-80D8-80828B67EFD3}" dt="2024-11-12T22:08:15.398" v="96" actId="1038"/>
          <ac:spMkLst>
            <pc:docMk/>
            <pc:sldMk cId="1692447188" sldId="297"/>
            <ac:spMk id="7" creationId="{9DEAC944-307C-B5E4-9D32-9EE092739C54}"/>
          </ac:spMkLst>
        </pc:spChg>
        <pc:spChg chg="mod">
          <ac:chgData name="Moazzam Faisal" userId="733e9ef6-60ba-4c05-a19b-b7be79cd9b9c" providerId="ADAL" clId="{C7975D9D-3728-4BFB-80D8-80828B67EFD3}" dt="2024-11-12T22:07:52.206" v="90" actId="20577"/>
          <ac:spMkLst>
            <pc:docMk/>
            <pc:sldMk cId="1692447188" sldId="297"/>
            <ac:spMk id="26" creationId="{E1D29021-B1B2-4CE0-8FFA-13CE9814A56B}"/>
          </ac:spMkLst>
        </pc:spChg>
        <pc:spChg chg="mod">
          <ac:chgData name="Moazzam Faisal" userId="733e9ef6-60ba-4c05-a19b-b7be79cd9b9c" providerId="ADAL" clId="{C7975D9D-3728-4BFB-80D8-80828B67EFD3}" dt="2024-11-12T22:06:17.335" v="66" actId="20577"/>
          <ac:spMkLst>
            <pc:docMk/>
            <pc:sldMk cId="1692447188" sldId="297"/>
            <ac:spMk id="82" creationId="{D9545CB3-9046-4D0D-A336-C500DA8370B1}"/>
          </ac:spMkLst>
        </pc:spChg>
        <pc:picChg chg="add mod">
          <ac:chgData name="Moazzam Faisal" userId="733e9ef6-60ba-4c05-a19b-b7be79cd9b9c" providerId="ADAL" clId="{C7975D9D-3728-4BFB-80D8-80828B67EFD3}" dt="2024-11-12T22:06:42.944" v="69" actId="1076"/>
          <ac:picMkLst>
            <pc:docMk/>
            <pc:sldMk cId="1692447188" sldId="297"/>
            <ac:picMk id="3" creationId="{FD8A8854-0A24-B16C-E762-4E80DFFAB7E4}"/>
          </ac:picMkLst>
        </pc:picChg>
      </pc:sldChg>
      <pc:sldChg chg="addSp delSp modSp mod">
        <pc:chgData name="Moazzam Faisal" userId="733e9ef6-60ba-4c05-a19b-b7be79cd9b9c" providerId="ADAL" clId="{C7975D9D-3728-4BFB-80D8-80828B67EFD3}" dt="2024-11-12T22:08:44.834" v="100" actId="14100"/>
        <pc:sldMkLst>
          <pc:docMk/>
          <pc:sldMk cId="730914971" sldId="301"/>
        </pc:sldMkLst>
        <pc:picChg chg="add mod">
          <ac:chgData name="Moazzam Faisal" userId="733e9ef6-60ba-4c05-a19b-b7be79cd9b9c" providerId="ADAL" clId="{C7975D9D-3728-4BFB-80D8-80828B67EFD3}" dt="2024-11-12T22:08:44.834" v="100" actId="14100"/>
          <ac:picMkLst>
            <pc:docMk/>
            <pc:sldMk cId="730914971" sldId="301"/>
            <ac:picMk id="5" creationId="{D18F05B5-EBE9-1834-1DBE-BAE2FD3E5A73}"/>
          </ac:picMkLst>
        </pc:picChg>
      </pc:sldChg>
      <pc:sldChg chg="addSp delSp modSp mod">
        <pc:chgData name="Moazzam Faisal" userId="733e9ef6-60ba-4c05-a19b-b7be79cd9b9c" providerId="ADAL" clId="{C7975D9D-3728-4BFB-80D8-80828B67EFD3}" dt="2025-01-15T19:31:54.474" v="329" actId="20577"/>
        <pc:sldMkLst>
          <pc:docMk/>
          <pc:sldMk cId="398857660" sldId="310"/>
        </pc:sldMkLst>
        <pc:spChg chg="mod">
          <ac:chgData name="Moazzam Faisal" userId="733e9ef6-60ba-4c05-a19b-b7be79cd9b9c" providerId="ADAL" clId="{C7975D9D-3728-4BFB-80D8-80828B67EFD3}" dt="2024-11-12T22:11:11.656" v="162" actId="1076"/>
          <ac:spMkLst>
            <pc:docMk/>
            <pc:sldMk cId="398857660" sldId="310"/>
            <ac:spMk id="5" creationId="{8BF64B06-E8D1-68A7-0EC5-98CFD556E4EF}"/>
          </ac:spMkLst>
        </pc:spChg>
        <pc:spChg chg="mod">
          <ac:chgData name="Moazzam Faisal" userId="733e9ef6-60ba-4c05-a19b-b7be79cd9b9c" providerId="ADAL" clId="{C7975D9D-3728-4BFB-80D8-80828B67EFD3}" dt="2024-11-12T22:11:09.098" v="161" actId="1076"/>
          <ac:spMkLst>
            <pc:docMk/>
            <pc:sldMk cId="398857660" sldId="310"/>
            <ac:spMk id="9" creationId="{5AA2ECF1-2B16-1F7C-72B4-3671A60CC739}"/>
          </ac:spMkLst>
        </pc:spChg>
        <pc:spChg chg="mod">
          <ac:chgData name="Moazzam Faisal" userId="733e9ef6-60ba-4c05-a19b-b7be79cd9b9c" providerId="ADAL" clId="{C7975D9D-3728-4BFB-80D8-80828B67EFD3}" dt="2024-11-12T22:11:21.339" v="165" actId="14100"/>
          <ac:spMkLst>
            <pc:docMk/>
            <pc:sldMk cId="398857660" sldId="310"/>
            <ac:spMk id="10" creationId="{EDF23B67-FD74-0895-1C46-957470E51F7B}"/>
          </ac:spMkLst>
        </pc:spChg>
        <pc:spChg chg="mod">
          <ac:chgData name="Moazzam Faisal" userId="733e9ef6-60ba-4c05-a19b-b7be79cd9b9c" providerId="ADAL" clId="{C7975D9D-3728-4BFB-80D8-80828B67EFD3}" dt="2024-11-12T22:10:56.441" v="159" actId="1076"/>
          <ac:spMkLst>
            <pc:docMk/>
            <pc:sldMk cId="398857660" sldId="310"/>
            <ac:spMk id="59" creationId="{D68B7548-6798-447A-8AD2-4B34347D67E8}"/>
          </ac:spMkLst>
        </pc:spChg>
        <pc:graphicFrameChg chg="modGraphic">
          <ac:chgData name="Moazzam Faisal" userId="733e9ef6-60ba-4c05-a19b-b7be79cd9b9c" providerId="ADAL" clId="{C7975D9D-3728-4BFB-80D8-80828B67EFD3}" dt="2025-01-15T19:31:54.474" v="329" actId="20577"/>
          <ac:graphicFrameMkLst>
            <pc:docMk/>
            <pc:sldMk cId="398857660" sldId="310"/>
            <ac:graphicFrameMk id="6" creationId="{72EF6D41-E052-187B-A8A5-05BB5C258BCF}"/>
          </ac:graphicFrameMkLst>
        </pc:graphicFrameChg>
        <pc:graphicFrameChg chg="modGraphic">
          <ac:chgData name="Moazzam Faisal" userId="733e9ef6-60ba-4c05-a19b-b7be79cd9b9c" providerId="ADAL" clId="{C7975D9D-3728-4BFB-80D8-80828B67EFD3}" dt="2024-11-12T22:09:17.153" v="145" actId="20577"/>
          <ac:graphicFrameMkLst>
            <pc:docMk/>
            <pc:sldMk cId="398857660" sldId="310"/>
            <ac:graphicFrameMk id="31" creationId="{15F41ADF-DDE4-433B-AF00-E418C682A232}"/>
          </ac:graphicFrameMkLst>
        </pc:graphicFrameChg>
        <pc:picChg chg="add ord">
          <ac:chgData name="Moazzam Faisal" userId="733e9ef6-60ba-4c05-a19b-b7be79cd9b9c" providerId="ADAL" clId="{C7975D9D-3728-4BFB-80D8-80828B67EFD3}" dt="2024-11-12T22:10:50.239" v="158" actId="171"/>
          <ac:picMkLst>
            <pc:docMk/>
            <pc:sldMk cId="398857660" sldId="310"/>
            <ac:picMk id="3" creationId="{0EA487E0-C3C7-1475-8CD6-CBCACA62EC73}"/>
          </ac:picMkLst>
        </pc:picChg>
      </pc:sldChg>
      <pc:sldChg chg="addSp delSp modSp mod ord">
        <pc:chgData name="Moazzam Faisal" userId="733e9ef6-60ba-4c05-a19b-b7be79cd9b9c" providerId="ADAL" clId="{C7975D9D-3728-4BFB-80D8-80828B67EFD3}" dt="2024-11-13T17:59:04.834" v="221" actId="688"/>
        <pc:sldMkLst>
          <pc:docMk/>
          <pc:sldMk cId="2356050524" sldId="318"/>
        </pc:sldMkLst>
        <pc:spChg chg="mod">
          <ac:chgData name="Moazzam Faisal" userId="733e9ef6-60ba-4c05-a19b-b7be79cd9b9c" providerId="ADAL" clId="{C7975D9D-3728-4BFB-80D8-80828B67EFD3}" dt="2024-11-13T17:58:45.286" v="213" actId="1076"/>
          <ac:spMkLst>
            <pc:docMk/>
            <pc:sldMk cId="2356050524" sldId="318"/>
            <ac:spMk id="7" creationId="{520E10F1-1157-CEB4-F46B-154D4A1D8220}"/>
          </ac:spMkLst>
        </pc:spChg>
        <pc:spChg chg="add mod">
          <ac:chgData name="Moazzam Faisal" userId="733e9ef6-60ba-4c05-a19b-b7be79cd9b9c" providerId="ADAL" clId="{C7975D9D-3728-4BFB-80D8-80828B67EFD3}" dt="2024-11-13T17:59:04.834" v="221" actId="688"/>
          <ac:spMkLst>
            <pc:docMk/>
            <pc:sldMk cId="2356050524" sldId="318"/>
            <ac:spMk id="10" creationId="{372C33EB-6898-5504-2E37-A4A5B17BE706}"/>
          </ac:spMkLst>
        </pc:spChg>
        <pc:graphicFrameChg chg="add mod">
          <ac:chgData name="Moazzam Faisal" userId="733e9ef6-60ba-4c05-a19b-b7be79cd9b9c" providerId="ADAL" clId="{C7975D9D-3728-4BFB-80D8-80828B67EFD3}" dt="2024-11-13T17:56:34.428" v="199"/>
          <ac:graphicFrameMkLst>
            <pc:docMk/>
            <pc:sldMk cId="2356050524" sldId="318"/>
            <ac:graphicFrameMk id="2" creationId="{72592020-59B3-6C62-1B81-64B9CB79966B}"/>
          </ac:graphicFrameMkLst>
        </pc:graphicFrameChg>
        <pc:picChg chg="add ord">
          <ac:chgData name="Moazzam Faisal" userId="733e9ef6-60ba-4c05-a19b-b7be79cd9b9c" providerId="ADAL" clId="{C7975D9D-3728-4BFB-80D8-80828B67EFD3}" dt="2024-11-13T17:58:10.053" v="206" actId="171"/>
          <ac:picMkLst>
            <pc:docMk/>
            <pc:sldMk cId="2356050524" sldId="318"/>
            <ac:picMk id="9" creationId="{6A7207B5-2E3B-2839-B49E-A1D1893A36B0}"/>
          </ac:picMkLst>
        </pc:picChg>
      </pc:sldChg>
      <pc:sldChg chg="modSp add mod">
        <pc:chgData name="Moazzam Faisal" userId="733e9ef6-60ba-4c05-a19b-b7be79cd9b9c" providerId="ADAL" clId="{C7975D9D-3728-4BFB-80D8-80828B67EFD3}" dt="2024-11-12T22:11:40.127" v="170" actId="20577"/>
        <pc:sldMkLst>
          <pc:docMk/>
          <pc:sldMk cId="829945856" sldId="319"/>
        </pc:sldMkLst>
        <pc:spChg chg="mod">
          <ac:chgData name="Moazzam Faisal" userId="733e9ef6-60ba-4c05-a19b-b7be79cd9b9c" providerId="ADAL" clId="{C7975D9D-3728-4BFB-80D8-80828B67EFD3}" dt="2024-11-12T22:11:40.127" v="170" actId="20577"/>
          <ac:spMkLst>
            <pc:docMk/>
            <pc:sldMk cId="829945856" sldId="319"/>
            <ac:spMk id="2" creationId="{70A453F1-D90F-50B9-5BF6-17C4421C10BF}"/>
          </ac:spMkLst>
        </pc:spChg>
      </pc:sldChg>
      <pc:sldChg chg="addSp delSp modSp add mod replId">
        <pc:chgData name="Moazzam Faisal" userId="733e9ef6-60ba-4c05-a19b-b7be79cd9b9c" providerId="ADAL" clId="{C7975D9D-3728-4BFB-80D8-80828B67EFD3}" dt="2025-01-15T20:30:04.550" v="357" actId="20577"/>
        <pc:sldMkLst>
          <pc:docMk/>
          <pc:sldMk cId="2707913759" sldId="320"/>
        </pc:sldMkLst>
        <pc:spChg chg="mod">
          <ac:chgData name="Moazzam Faisal" userId="733e9ef6-60ba-4c05-a19b-b7be79cd9b9c" providerId="ADAL" clId="{C7975D9D-3728-4BFB-80D8-80828B67EFD3}" dt="2024-11-12T22:13:07.307" v="181" actId="1076"/>
          <ac:spMkLst>
            <pc:docMk/>
            <pc:sldMk cId="2707913759" sldId="320"/>
            <ac:spMk id="5" creationId="{6CC6ACCC-B8C0-2298-D951-1B45C433A617}"/>
          </ac:spMkLst>
        </pc:spChg>
        <pc:spChg chg="mod">
          <ac:chgData name="Moazzam Faisal" userId="733e9ef6-60ba-4c05-a19b-b7be79cd9b9c" providerId="ADAL" clId="{C7975D9D-3728-4BFB-80D8-80828B67EFD3}" dt="2024-11-12T22:12:59.855" v="179" actId="1076"/>
          <ac:spMkLst>
            <pc:docMk/>
            <pc:sldMk cId="2707913759" sldId="320"/>
            <ac:spMk id="9" creationId="{B55AC25A-76F3-2108-CFF3-42BA386E0881}"/>
          </ac:spMkLst>
        </pc:spChg>
        <pc:spChg chg="mod">
          <ac:chgData name="Moazzam Faisal" userId="733e9ef6-60ba-4c05-a19b-b7be79cd9b9c" providerId="ADAL" clId="{C7975D9D-3728-4BFB-80D8-80828B67EFD3}" dt="2024-11-12T22:13:11.409" v="182" actId="1076"/>
          <ac:spMkLst>
            <pc:docMk/>
            <pc:sldMk cId="2707913759" sldId="320"/>
            <ac:spMk id="10" creationId="{3B8FF28D-4C83-10E5-E21C-E14D0E5BB77C}"/>
          </ac:spMkLst>
        </pc:spChg>
        <pc:spChg chg="mod">
          <ac:chgData name="Moazzam Faisal" userId="733e9ef6-60ba-4c05-a19b-b7be79cd9b9c" providerId="ADAL" clId="{C7975D9D-3728-4BFB-80D8-80828B67EFD3}" dt="2024-11-12T22:13:03.033" v="180" actId="1076"/>
          <ac:spMkLst>
            <pc:docMk/>
            <pc:sldMk cId="2707913759" sldId="320"/>
            <ac:spMk id="59" creationId="{00D69CD1-5B50-28AC-581C-F7899BB7E76D}"/>
          </ac:spMkLst>
        </pc:spChg>
        <pc:graphicFrameChg chg="modGraphic">
          <ac:chgData name="Moazzam Faisal" userId="733e9ef6-60ba-4c05-a19b-b7be79cd9b9c" providerId="ADAL" clId="{C7975D9D-3728-4BFB-80D8-80828B67EFD3}" dt="2025-01-15T20:30:04.550" v="357" actId="20577"/>
          <ac:graphicFrameMkLst>
            <pc:docMk/>
            <pc:sldMk cId="2707913759" sldId="320"/>
            <ac:graphicFrameMk id="6" creationId="{044D5356-87D6-53D5-BF3B-2891B80BC623}"/>
          </ac:graphicFrameMkLst>
        </pc:graphicFrameChg>
        <pc:graphicFrameChg chg="modGraphic">
          <ac:chgData name="Moazzam Faisal" userId="733e9ef6-60ba-4c05-a19b-b7be79cd9b9c" providerId="ADAL" clId="{C7975D9D-3728-4BFB-80D8-80828B67EFD3}" dt="2024-11-13T18:04:16.794" v="274" actId="20577"/>
          <ac:graphicFrameMkLst>
            <pc:docMk/>
            <pc:sldMk cId="2707913759" sldId="320"/>
            <ac:graphicFrameMk id="31" creationId="{9781F946-F990-B041-24AA-D698B5726854}"/>
          </ac:graphicFrameMkLst>
        </pc:graphicFrameChg>
        <pc:picChg chg="add ord">
          <ac:chgData name="Moazzam Faisal" userId="733e9ef6-60ba-4c05-a19b-b7be79cd9b9c" providerId="ADAL" clId="{C7975D9D-3728-4BFB-80D8-80828B67EFD3}" dt="2024-11-12T22:12:55.717" v="177" actId="171"/>
          <ac:picMkLst>
            <pc:docMk/>
            <pc:sldMk cId="2707913759" sldId="320"/>
            <ac:picMk id="4" creationId="{D4459813-F4C8-C2AA-6CD0-C49907BD3CC1}"/>
          </ac:picMkLst>
        </pc:picChg>
      </pc:sldChg>
      <pc:sldChg chg="addSp delSp modSp add mod">
        <pc:chgData name="Moazzam Faisal" userId="733e9ef6-60ba-4c05-a19b-b7be79cd9b9c" providerId="ADAL" clId="{C7975D9D-3728-4BFB-80D8-80828B67EFD3}" dt="2024-11-12T22:14:12.017" v="187" actId="22"/>
        <pc:sldMkLst>
          <pc:docMk/>
          <pc:sldMk cId="87688170" sldId="321"/>
        </pc:sldMkLst>
        <pc:spChg chg="mod">
          <ac:chgData name="Moazzam Faisal" userId="733e9ef6-60ba-4c05-a19b-b7be79cd9b9c" providerId="ADAL" clId="{C7975D9D-3728-4BFB-80D8-80828B67EFD3}" dt="2024-11-12T22:13:52.021" v="185" actId="20577"/>
          <ac:spMkLst>
            <pc:docMk/>
            <pc:sldMk cId="87688170" sldId="321"/>
            <ac:spMk id="2" creationId="{DE750A16-8EF4-5997-33D3-64FB01603E95}"/>
          </ac:spMkLst>
        </pc:spChg>
        <pc:picChg chg="add">
          <ac:chgData name="Moazzam Faisal" userId="733e9ef6-60ba-4c05-a19b-b7be79cd9b9c" providerId="ADAL" clId="{C7975D9D-3728-4BFB-80D8-80828B67EFD3}" dt="2024-11-12T22:14:12.017" v="187" actId="22"/>
          <ac:picMkLst>
            <pc:docMk/>
            <pc:sldMk cId="87688170" sldId="321"/>
            <ac:picMk id="4" creationId="{33C744D0-31E3-A79E-5933-5B76276BE16B}"/>
          </ac:picMkLst>
        </pc:picChg>
      </pc:sldChg>
      <pc:sldChg chg="addSp delSp modSp add mod replId">
        <pc:chgData name="Moazzam Faisal" userId="733e9ef6-60ba-4c05-a19b-b7be79cd9b9c" providerId="ADAL" clId="{C7975D9D-3728-4BFB-80D8-80828B67EFD3}" dt="2025-01-15T20:29:50.408" v="355" actId="20577"/>
        <pc:sldMkLst>
          <pc:docMk/>
          <pc:sldMk cId="531589082" sldId="322"/>
        </pc:sldMkLst>
        <pc:spChg chg="mod">
          <ac:chgData name="Moazzam Faisal" userId="733e9ef6-60ba-4c05-a19b-b7be79cd9b9c" providerId="ADAL" clId="{C7975D9D-3728-4BFB-80D8-80828B67EFD3}" dt="2024-11-12T22:15:28.983" v="196" actId="1076"/>
          <ac:spMkLst>
            <pc:docMk/>
            <pc:sldMk cId="531589082" sldId="322"/>
            <ac:spMk id="5" creationId="{7601890D-E13D-A1CA-A38E-8E2B0335003B}"/>
          </ac:spMkLst>
        </pc:spChg>
        <pc:spChg chg="mod">
          <ac:chgData name="Moazzam Faisal" userId="733e9ef6-60ba-4c05-a19b-b7be79cd9b9c" providerId="ADAL" clId="{C7975D9D-3728-4BFB-80D8-80828B67EFD3}" dt="2024-11-12T22:15:25.386" v="195" actId="1076"/>
          <ac:spMkLst>
            <pc:docMk/>
            <pc:sldMk cId="531589082" sldId="322"/>
            <ac:spMk id="59" creationId="{0E19166F-10C3-A5A4-6D82-7C3C8F0B5F79}"/>
          </ac:spMkLst>
        </pc:spChg>
        <pc:graphicFrameChg chg="modGraphic">
          <ac:chgData name="Moazzam Faisal" userId="733e9ef6-60ba-4c05-a19b-b7be79cd9b9c" providerId="ADAL" clId="{C7975D9D-3728-4BFB-80D8-80828B67EFD3}" dt="2025-01-15T20:29:50.408" v="355" actId="20577"/>
          <ac:graphicFrameMkLst>
            <pc:docMk/>
            <pc:sldMk cId="531589082" sldId="322"/>
            <ac:graphicFrameMk id="6" creationId="{397FAF4A-726A-3B03-DE69-5D613EF8D7EF}"/>
          </ac:graphicFrameMkLst>
        </pc:graphicFrameChg>
        <pc:graphicFrameChg chg="modGraphic">
          <ac:chgData name="Moazzam Faisal" userId="733e9ef6-60ba-4c05-a19b-b7be79cd9b9c" providerId="ADAL" clId="{C7975D9D-3728-4BFB-80D8-80828B67EFD3}" dt="2024-11-13T18:05:10.252" v="312" actId="20577"/>
          <ac:graphicFrameMkLst>
            <pc:docMk/>
            <pc:sldMk cId="531589082" sldId="322"/>
            <ac:graphicFrameMk id="31" creationId="{8D02485D-AAE1-A51D-861A-05C55922274F}"/>
          </ac:graphicFrameMkLst>
        </pc:graphicFrameChg>
        <pc:picChg chg="add ord">
          <ac:chgData name="Moazzam Faisal" userId="733e9ef6-60ba-4c05-a19b-b7be79cd9b9c" providerId="ADAL" clId="{C7975D9D-3728-4BFB-80D8-80828B67EFD3}" dt="2024-11-12T22:15:20.323" v="194" actId="171"/>
          <ac:picMkLst>
            <pc:docMk/>
            <pc:sldMk cId="531589082" sldId="322"/>
            <ac:picMk id="3" creationId="{EA427618-A621-90C0-D466-9DB71ACDEFF4}"/>
          </ac:picMkLst>
        </pc:picChg>
      </pc:sldChg>
      <pc:sldChg chg="addSp delSp modSp add mod ord">
        <pc:chgData name="Moazzam Faisal" userId="733e9ef6-60ba-4c05-a19b-b7be79cd9b9c" providerId="ADAL" clId="{C7975D9D-3728-4BFB-80D8-80828B67EFD3}" dt="2024-11-13T18:04:46.364" v="276" actId="1076"/>
        <pc:sldMkLst>
          <pc:docMk/>
          <pc:sldMk cId="4274913553" sldId="323"/>
        </pc:sldMkLst>
        <pc:spChg chg="mod">
          <ac:chgData name="Moazzam Faisal" userId="733e9ef6-60ba-4c05-a19b-b7be79cd9b9c" providerId="ADAL" clId="{C7975D9D-3728-4BFB-80D8-80828B67EFD3}" dt="2024-11-13T18:01:15.557" v="244" actId="14100"/>
          <ac:spMkLst>
            <pc:docMk/>
            <pc:sldMk cId="4274913553" sldId="323"/>
            <ac:spMk id="7" creationId="{2C03B7EA-F901-E8C7-52A9-F63BE60ED10C}"/>
          </ac:spMkLst>
        </pc:spChg>
        <pc:spChg chg="add mod">
          <ac:chgData name="Moazzam Faisal" userId="733e9ef6-60ba-4c05-a19b-b7be79cd9b9c" providerId="ADAL" clId="{C7975D9D-3728-4BFB-80D8-80828B67EFD3}" dt="2024-11-13T18:01:26.752" v="246" actId="1076"/>
          <ac:spMkLst>
            <pc:docMk/>
            <pc:sldMk cId="4274913553" sldId="323"/>
            <ac:spMk id="8" creationId="{00A22F75-5D52-CE68-8A72-CFC632CF35F4}"/>
          </ac:spMkLst>
        </pc:spChg>
        <pc:graphicFrameChg chg="add mod">
          <ac:chgData name="Moazzam Faisal" userId="733e9ef6-60ba-4c05-a19b-b7be79cd9b9c" providerId="ADAL" clId="{C7975D9D-3728-4BFB-80D8-80828B67EFD3}" dt="2024-11-13T18:04:46.364" v="276" actId="1076"/>
          <ac:graphicFrameMkLst>
            <pc:docMk/>
            <pc:sldMk cId="4274913553" sldId="323"/>
            <ac:graphicFrameMk id="12" creationId="{9011FB8B-C89A-DFFE-0EC3-9C3ECF21F600}"/>
          </ac:graphicFrameMkLst>
        </pc:graphicFrameChg>
        <pc:picChg chg="add mod ord">
          <ac:chgData name="Moazzam Faisal" userId="733e9ef6-60ba-4c05-a19b-b7be79cd9b9c" providerId="ADAL" clId="{C7975D9D-3728-4BFB-80D8-80828B67EFD3}" dt="2024-11-13T18:00:35.924" v="233" actId="171"/>
          <ac:picMkLst>
            <pc:docMk/>
            <pc:sldMk cId="4274913553" sldId="323"/>
            <ac:picMk id="4" creationId="{1D4F25FE-19F5-9433-7183-2A009E9A5FC4}"/>
          </ac:picMkLst>
        </pc:picChg>
      </pc:sldChg>
      <pc:sldChg chg="addSp delSp modSp add mod ord">
        <pc:chgData name="Moazzam Faisal" userId="733e9ef6-60ba-4c05-a19b-b7be79cd9b9c" providerId="ADAL" clId="{C7975D9D-3728-4BFB-80D8-80828B67EFD3}" dt="2024-11-13T18:04:57.396" v="290" actId="20577"/>
        <pc:sldMkLst>
          <pc:docMk/>
          <pc:sldMk cId="2893269473" sldId="324"/>
        </pc:sldMkLst>
        <pc:spChg chg="mod">
          <ac:chgData name="Moazzam Faisal" userId="733e9ef6-60ba-4c05-a19b-b7be79cd9b9c" providerId="ADAL" clId="{C7975D9D-3728-4BFB-80D8-80828B67EFD3}" dt="2024-11-13T18:02:37.485" v="257" actId="1076"/>
          <ac:spMkLst>
            <pc:docMk/>
            <pc:sldMk cId="2893269473" sldId="324"/>
            <ac:spMk id="7" creationId="{C7B9454B-8B45-D4DC-8567-92E8BCE616F7}"/>
          </ac:spMkLst>
        </pc:spChg>
        <pc:spChg chg="mod">
          <ac:chgData name="Moazzam Faisal" userId="733e9ef6-60ba-4c05-a19b-b7be79cd9b9c" providerId="ADAL" clId="{C7975D9D-3728-4BFB-80D8-80828B67EFD3}" dt="2024-11-13T18:02:47.074" v="258" actId="1076"/>
          <ac:spMkLst>
            <pc:docMk/>
            <pc:sldMk cId="2893269473" sldId="324"/>
            <ac:spMk id="8" creationId="{013A2105-BC45-BDD4-1DDC-24494A161BF1}"/>
          </ac:spMkLst>
        </pc:spChg>
        <pc:graphicFrameChg chg="modGraphic">
          <ac:chgData name="Moazzam Faisal" userId="733e9ef6-60ba-4c05-a19b-b7be79cd9b9c" providerId="ADAL" clId="{C7975D9D-3728-4BFB-80D8-80828B67EFD3}" dt="2024-11-13T18:04:57.396" v="290" actId="20577"/>
          <ac:graphicFrameMkLst>
            <pc:docMk/>
            <pc:sldMk cId="2893269473" sldId="324"/>
            <ac:graphicFrameMk id="2" creationId="{68436EB8-DA81-0D62-34CE-881B0CBA9C82}"/>
          </ac:graphicFrameMkLst>
        </pc:graphicFrameChg>
        <pc:picChg chg="add ord">
          <ac:chgData name="Moazzam Faisal" userId="733e9ef6-60ba-4c05-a19b-b7be79cd9b9c" providerId="ADAL" clId="{C7975D9D-3728-4BFB-80D8-80828B67EFD3}" dt="2024-11-13T18:02:33.396" v="256" actId="171"/>
          <ac:picMkLst>
            <pc:docMk/>
            <pc:sldMk cId="2893269473" sldId="324"/>
            <ac:picMk id="9" creationId="{6FA9833D-45FA-B5A6-039B-33D50F0E7E4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2193B-94A4-405F-9BBA-4C7EE4F6EB9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7DDBE-612E-4CF6-91BF-D1F7C3C18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2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B26BD-D559-43D1-B54C-3989EDC86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37365-23F6-4BE6-A2D1-4635D1D2A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3AE6C-6817-471B-9083-249A006A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C786-B895-466B-8724-5504506B226C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48335-82D4-475F-B510-092AB07B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www.trainfo.ca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BEED5-54B7-44EF-A3F1-3A63A3C2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AB5A-8DC0-4034-87AA-9598A75BA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0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39502-2A78-401A-A2D5-38C1D9E6A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FE9E6C-33F5-4284-BE64-25CFA9356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B593F-792D-4E63-904D-29DD1EA1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EEFD-8F3F-4FE9-9F63-C13D78C93920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C4123-CCED-417C-BBCD-80D43E9E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www.trainfo.ca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8CB5B-064F-4029-B933-BCCEFCA4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AB5A-8DC0-4034-87AA-9598A75BA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4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1DD3D2-58C4-48A6-B9B0-F9CD99B657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140DFC-8045-4AD5-B618-55A1AE470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9E67A-B9A5-45F3-A6D5-7CD1B7BD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F471-918B-4425-B43F-5D5C926D1B82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2FD48-17A3-4904-BB19-E586B9CA6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www.trainfo.ca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7B07C-C33C-4302-95AB-BEA27846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AB5A-8DC0-4034-87AA-9598A75BA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86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8A28E-7020-46FE-B36D-7BF369B24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D501BE-5343-4045-AD18-8BBA446FA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00228-CB5A-4FB5-AFE1-2552E15B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7FA1-4F91-4072-A40A-F86CF2B384E6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4375B-0FA3-439C-A82E-102B4EE7A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www.trainfo.ca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11A10-80B1-4CE7-A6BF-BB0E8846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FAE4-A026-418B-8843-3A6B8071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81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E9E71-2CFF-41A2-9749-195BBCEA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9CD85-1562-412A-B794-79684F017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0035C-FB3B-4E8A-A955-3FB95747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3E2B-D1E4-465F-A5F7-9C9E933FE98E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65CB8-0049-4BD3-8BDF-746D5231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www.trainfo.ca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3CCFD-356A-4C0A-861C-52F8DC04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FAE4-A026-418B-8843-3A6B8071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3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767F8-A9EB-4C1E-B734-9C04B5B4D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0AC7B-391E-4EF0-83AC-DF90A0681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3B307-C23E-40FB-A94D-4AD47943E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B50E-EC24-4F2B-AB50-103F3CD5736A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C6832-FB49-4744-8CF9-745CE1F25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www.trainfo.ca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D80DB-EDC4-4F02-BAA7-16B4AE3BB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FAE4-A026-418B-8843-3A6B8071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82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6AA6-5F78-455B-A398-AE239EFA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1CDD2-A11A-41AB-9FFB-E5FB22F85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5D002-08D7-400B-B450-F23514DE2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7DABC-F92C-4876-943E-C462FFC83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322D-F0A2-4CD3-BEB1-299E140DBC58}" type="datetime1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E1CF3-7C1A-4142-8827-6104151D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www.trainfo.ca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261B3-318B-45AE-A538-5E9A4CCF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FAE4-A026-418B-8843-3A6B8071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88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3F9B-2404-4568-B130-045256D3F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14DBA-E05E-425E-8F79-0FC7C6B75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3C236-6F53-4921-96B7-D96DB9097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A9486-CA3D-4FB5-A331-E75A37C1F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B2464B-BC14-4587-8CD7-0B18863056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B97FF0-467E-4B6B-A22C-7F3575A2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22A6-113E-42B0-A1C9-6F332EDF37C5}" type="datetime1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ED7800-F100-4091-8961-CA8D66022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www.trainfo.ca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131E5F-1325-48F5-B61D-6E7E894A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FAE4-A026-418B-8843-3A6B8071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91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89911-87F0-458D-811B-D6CD77FF1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31CE9-B230-4C93-9446-90C2A08CC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25D5-BFE8-446F-9CAC-F99F4FFE9EDD}" type="datetime1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89EA27-01E1-4932-B664-2028A37CF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www.trainfo.ca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50B16-7A54-415B-A830-3D5415228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FAE4-A026-418B-8843-3A6B8071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42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798D-1E8E-4964-B65F-CDEF909C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A351-5E00-400A-915A-55481D5BFA4C}" type="datetime1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2332B-85FA-462F-BD4A-DD3A8282C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www.trainfo.ca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AF7A9-0906-4F81-80F0-F4C22C03E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FAE4-A026-418B-8843-3A6B8071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30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BC190-D6DA-49EA-AB30-BE3DE754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E085A-40AE-46B9-A292-458BF1A56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CB4C1-DF6D-447D-94A6-06349D729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A28CD-6A02-4CAC-8263-10326937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8447-0E32-4C39-8303-EE10C2652F7E}" type="datetime1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3CDCD-76AD-4984-B0AF-E379E2A9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www.trainfo.ca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4F7B2-BCA1-4833-877C-334495FA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FAE4-A026-418B-8843-3A6B8071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6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0EEB-8B06-49D8-AFD1-8A5185DB7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88BD4-6522-47DD-837E-349BF73C3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532E3-5D78-4C90-B541-3CD2DB2E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7121-5CE5-457A-B81C-68BEB588CFF6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3BF39-AE4D-414E-82A9-C1289FAE6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www.trainfo.ca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F789A-DAD4-4BF1-88E3-723E4F71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AB5A-8DC0-4034-87AA-9598A75BA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47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B860-1BA8-41B8-853A-8A8C02528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D35117-3DDA-43DE-A2D7-E2FF664A7B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235E7-9BA3-4BE2-8259-2DA321FA0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F0BEC-2297-4A8E-8B8D-7CE4C39E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BB57-3946-43D4-93A2-752B6B79E123}" type="datetime1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8EFB9-8A1A-429D-89B2-F21E0F45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www.trainfo.ca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A3F62-91E7-4B31-87B3-EE40C6BA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FAE4-A026-418B-8843-3A6B8071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86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EF34B-FEFA-41C7-BA4A-D95A94812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26F24-95CC-4280-9064-71131EF3F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0CA2A-746B-4362-AC27-B60D2D30E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10B5-F354-45B2-9B26-1D3AD01D332A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5792F-B870-4D7C-953F-B4D20650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www.trainfo.ca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0FB7B-728B-4252-A0A1-BDD580D3A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FAE4-A026-418B-8843-3A6B8071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14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E63B5F-C9DA-4373-8CE7-A711B7F16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5184C-F0BC-434F-B32D-126812C63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52A72-B474-43AA-B55F-15D9B24B5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549E-6C16-4E0C-B8ED-A8E5EAE88DE8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5C365-C652-4607-8B1E-DF10289F8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www.trainfo.ca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9DDEF-92A8-4693-B6F8-29092FBA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FAE4-A026-418B-8843-3A6B8071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5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B5306-815E-4693-9734-049070BB6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0F86B-EB6A-43E7-8DF0-F0D743271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9D680-0BAD-46E7-AD5D-1616D9EEF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1521-2D0D-4059-B012-B0FB0D816610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78E8F-5C88-49C6-8736-7DA2034AB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www.trainfo.ca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8EB29-ED37-4B1B-8A3B-0C0BFE01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AB5A-8DC0-4034-87AA-9598A75BA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7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05AF3-7557-4945-B344-325837D75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9089B-FBF7-4901-B08D-0522DBF2A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2ADCF-9C83-49AC-8730-A2E83EECB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EDF54-0359-4CF8-9A23-B86AAA0D8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1A8-C38E-4FB6-8C50-8F1D14F2E768}" type="datetime1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5B7DD-36D2-443C-B224-11BAEB0B0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www.trainfo.ca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FCCF2-8C91-4DA9-98BE-0DB1228A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AB5A-8DC0-4034-87AA-9598A75BA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0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92753-E5DC-4C4F-A705-137663645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07E03-D7DA-4495-A1D4-FDE6B585E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E6003-4F32-4FD7-97FA-0CE3A3336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C3BDA8-9BC0-4AD2-B068-BD5A9E704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F05592-CD33-4030-B903-56298400C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C7380F-7581-491E-BDB1-4187C2AD7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4D75-0A28-4047-91FB-291C0BB61D95}" type="datetime1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31406E-4174-49D9-861A-E0FA4326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www.trainfo.ca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11C9D-5D47-4038-AA50-9FE494C1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AB5A-8DC0-4034-87AA-9598A75BA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7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0A2EC-2C5D-4E9D-88AD-300A58A4C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95803-6241-4713-9D07-B5985170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EC35-610C-4F6E-B256-0856C63AC49A}" type="datetime1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2CE98-6D54-4205-ACAD-B31E8ECBE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www.trainfo.ca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0A068-B3F2-4A5F-827C-AE675BCC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AB5A-8DC0-4034-87AA-9598A75BA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0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5B6E1B-A3D1-465B-94A0-F34E9636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8E7B-70E1-4847-B15C-94E0E53765D4}" type="datetime1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0039F2-3C20-490B-861D-F37F68932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www.trainfo.ca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AC090-BB96-4E1E-B5F1-B8ED117A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AB5A-8DC0-4034-87AA-9598A75BA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8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BF422-761A-4F60-AAFD-DA88902AE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F9729-7045-40C3-9788-08F45F8F4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9C70-9D35-49D1-AAA1-DC8AA0C1C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26E66-5B52-4206-88DF-D2AD5CD04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EFD5-2851-4824-899D-E38C1AC7CB3D}" type="datetime1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8BEB1-7B4F-41CB-8B94-06DEE6B17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www.trainfo.ca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DCF61-463B-47E5-BB3B-4A1DFCA18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AB5A-8DC0-4034-87AA-9598A75BA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7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8B118-EC36-499E-B4D3-12396BC9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5E3BEA-491C-4B76-A174-3CB9DCB204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3F4A5-D8B7-444B-858E-FAE4E73EB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EBE72-8E6D-474A-8B36-06517F53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E8D3-3898-4456-8B27-A1F54BC91199}" type="datetime1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D6A08-6A67-47D0-B13D-5D8145E66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www.trainfo.ca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91380-E1AD-4AD1-A95C-25E5602D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AB5A-8DC0-4034-87AA-9598A75BA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8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B3F058-7717-45FC-A77B-237E6561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E5712-0C60-4C13-8349-F68CE6DD1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E582E-4273-45E5-9D9C-BD927D1013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C2F9B-C8FC-4BE3-BA85-3DBB6C81C2C6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D4BB1-0463-4F93-BDFA-880960C99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www.trainfo.ca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00EA7-9187-4085-B8CB-88F4F151A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7AB5A-8DC0-4034-87AA-9598A75BA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7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296D1-69E3-48FE-AC58-C2DE8EF4F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D5909-8F95-4D2A-A101-7F55BC4C9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DE23D-B319-4D63-80B7-A2D6F352B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B622-BD46-48E9-8AAE-6A21042E11BD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8A7C7-02F4-4A07-A48F-1CB823C72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www.trainfo.ca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124AB-99EB-4924-B384-58DF111CC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9FAE4-A026-418B-8843-3A6B8071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74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EDB1A9D-D7A7-41CC-A918-FD220E3D913D}"/>
              </a:ext>
            </a:extLst>
          </p:cNvPr>
          <p:cNvSpPr/>
          <p:nvPr/>
        </p:nvSpPr>
        <p:spPr>
          <a:xfrm>
            <a:off x="1" y="3082084"/>
            <a:ext cx="9143999" cy="3775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E94BCF-0941-4F39-BFCC-D9C15F0B76E2}"/>
              </a:ext>
            </a:extLst>
          </p:cNvPr>
          <p:cNvSpPr/>
          <p:nvPr/>
        </p:nvSpPr>
        <p:spPr>
          <a:xfrm>
            <a:off x="-1" y="0"/>
            <a:ext cx="9143999" cy="9801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9B5B37-E29F-4255-AFF6-0049E5D97694}"/>
              </a:ext>
            </a:extLst>
          </p:cNvPr>
          <p:cNvSpPr txBox="1"/>
          <p:nvPr/>
        </p:nvSpPr>
        <p:spPr>
          <a:xfrm>
            <a:off x="0" y="261208"/>
            <a:ext cx="91440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Montserrat SemiBold"/>
              </a:rPr>
              <a:t>Pole Selection Worksheet</a:t>
            </a:r>
            <a:endParaRPr lang="en-US" sz="2400" dirty="0">
              <a:solidFill>
                <a:schemeClr val="accent1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50B1C5-4A8D-466A-81C7-1CC35D4D6B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937" y="1315129"/>
            <a:ext cx="2008689" cy="131627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8837B3C-E1FC-4B87-A8C1-AE3EEB964299}"/>
              </a:ext>
            </a:extLst>
          </p:cNvPr>
          <p:cNvSpPr txBox="1"/>
          <p:nvPr/>
        </p:nvSpPr>
        <p:spPr>
          <a:xfrm>
            <a:off x="830027" y="1133446"/>
            <a:ext cx="885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/>
                </a:solidFill>
                <a:latin typeface="Montserrat SemiBold" panose="00000700000000000000" pitchFamily="2" charset="0"/>
              </a:rPr>
              <a:t>Customer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41C663-5035-4AAA-9BB8-DB1480D2F608}"/>
              </a:ext>
            </a:extLst>
          </p:cNvPr>
          <p:cNvSpPr txBox="1"/>
          <p:nvPr/>
        </p:nvSpPr>
        <p:spPr>
          <a:xfrm>
            <a:off x="830028" y="1363233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/>
                </a:solidFill>
                <a:latin typeface="Montserrat SemiBold" panose="00000700000000000000" pitchFamily="2" charset="0"/>
              </a:rPr>
              <a:t>Contact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D7D32D-9E36-45F6-814A-10212A1635F7}"/>
              </a:ext>
            </a:extLst>
          </p:cNvPr>
          <p:cNvSpPr txBox="1"/>
          <p:nvPr/>
        </p:nvSpPr>
        <p:spPr>
          <a:xfrm>
            <a:off x="830028" y="1737262"/>
            <a:ext cx="23471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/>
                </a:solidFill>
                <a:latin typeface="Montserrat SemiBold" panose="00000700000000000000" pitchFamily="2" charset="0"/>
              </a:rPr>
              <a:t>TRAINFO Customer Support Engineer: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29D8D6-F1EF-48F3-8AB7-57FED6A25666}"/>
              </a:ext>
            </a:extLst>
          </p:cNvPr>
          <p:cNvSpPr txBox="1"/>
          <p:nvPr/>
        </p:nvSpPr>
        <p:spPr>
          <a:xfrm>
            <a:off x="824909" y="2454448"/>
            <a:ext cx="5212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/>
                </a:solidFill>
                <a:latin typeface="Montserrat SemiBold" panose="00000700000000000000" pitchFamily="2" charset="0"/>
              </a:rPr>
              <a:t>Date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82C391-D8B9-48C0-B63A-77620DBFD5CE}"/>
              </a:ext>
            </a:extLst>
          </p:cNvPr>
          <p:cNvSpPr txBox="1"/>
          <p:nvPr/>
        </p:nvSpPr>
        <p:spPr>
          <a:xfrm>
            <a:off x="2720887" y="1133446"/>
            <a:ext cx="184731" cy="2616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 sz="1100" dirty="0">
              <a:solidFill>
                <a:schemeClr val="accent4"/>
              </a:solidFill>
              <a:latin typeface="Montserrat Light" panose="000004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1293A3-CF17-4A7E-BE4E-67275C5134C8}"/>
              </a:ext>
            </a:extLst>
          </p:cNvPr>
          <p:cNvSpPr txBox="1"/>
          <p:nvPr/>
        </p:nvSpPr>
        <p:spPr>
          <a:xfrm>
            <a:off x="2720888" y="1363233"/>
            <a:ext cx="184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100" dirty="0">
              <a:solidFill>
                <a:schemeClr val="accent4"/>
              </a:solidFill>
              <a:latin typeface="Montserrat Light" panose="000004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7CFCBE-DAA8-4A66-A224-B426E5E36562}"/>
              </a:ext>
            </a:extLst>
          </p:cNvPr>
          <p:cNvSpPr txBox="1"/>
          <p:nvPr/>
        </p:nvSpPr>
        <p:spPr>
          <a:xfrm>
            <a:off x="2720888" y="1737262"/>
            <a:ext cx="184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100" dirty="0">
              <a:solidFill>
                <a:schemeClr val="accent4"/>
              </a:solidFill>
              <a:latin typeface="Montserrat Light" panose="000004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39C816-DCC2-4016-975C-24B467DE4F8B}"/>
              </a:ext>
            </a:extLst>
          </p:cNvPr>
          <p:cNvSpPr txBox="1"/>
          <p:nvPr/>
        </p:nvSpPr>
        <p:spPr>
          <a:xfrm>
            <a:off x="830027" y="1960306"/>
            <a:ext cx="644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/>
                </a:solidFill>
                <a:latin typeface="Montserrat SemiBold" panose="00000700000000000000" pitchFamily="2" charset="0"/>
              </a:rPr>
              <a:t>Phone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7971A1-70EF-450E-98A8-9DABCD5B73DA}"/>
              </a:ext>
            </a:extLst>
          </p:cNvPr>
          <p:cNvSpPr txBox="1"/>
          <p:nvPr/>
        </p:nvSpPr>
        <p:spPr>
          <a:xfrm>
            <a:off x="2720887" y="1960306"/>
            <a:ext cx="184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100" dirty="0">
              <a:solidFill>
                <a:schemeClr val="accent4"/>
              </a:solidFill>
              <a:latin typeface="Montserrat Light" panose="000004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F80986-4F1E-4141-9A58-B58199E5EAD5}"/>
              </a:ext>
            </a:extLst>
          </p:cNvPr>
          <p:cNvSpPr txBox="1"/>
          <p:nvPr/>
        </p:nvSpPr>
        <p:spPr>
          <a:xfrm>
            <a:off x="824909" y="2195126"/>
            <a:ext cx="5966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/>
                </a:solidFill>
                <a:latin typeface="Montserrat SemiBold" panose="00000700000000000000" pitchFamily="2" charset="0"/>
              </a:rPr>
              <a:t>Email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A8473CAE-6A2F-4ED7-8EFD-36CCB5BE1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050739"/>
              </p:ext>
            </p:extLst>
          </p:nvPr>
        </p:nvGraphicFramePr>
        <p:xfrm>
          <a:off x="807370" y="3496987"/>
          <a:ext cx="7501495" cy="3067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195">
                  <a:extLst>
                    <a:ext uri="{9D8B030D-6E8A-4147-A177-3AD203B41FA5}">
                      <a16:colId xmlns:a16="http://schemas.microsoft.com/office/drawing/2014/main" val="3971183485"/>
                    </a:ext>
                  </a:extLst>
                </a:gridCol>
                <a:gridCol w="957580">
                  <a:extLst>
                    <a:ext uri="{9D8B030D-6E8A-4147-A177-3AD203B41FA5}">
                      <a16:colId xmlns:a16="http://schemas.microsoft.com/office/drawing/2014/main" val="111587019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13500104"/>
                    </a:ext>
                  </a:extLst>
                </a:gridCol>
                <a:gridCol w="764627">
                  <a:extLst>
                    <a:ext uri="{9D8B030D-6E8A-4147-A177-3AD203B41FA5}">
                      <a16:colId xmlns:a16="http://schemas.microsoft.com/office/drawing/2014/main" val="3860696558"/>
                    </a:ext>
                  </a:extLst>
                </a:gridCol>
                <a:gridCol w="923589">
                  <a:extLst>
                    <a:ext uri="{9D8B030D-6E8A-4147-A177-3AD203B41FA5}">
                      <a16:colId xmlns:a16="http://schemas.microsoft.com/office/drawing/2014/main" val="2130815157"/>
                    </a:ext>
                  </a:extLst>
                </a:gridCol>
                <a:gridCol w="1168904">
                  <a:extLst>
                    <a:ext uri="{9D8B030D-6E8A-4147-A177-3AD203B41FA5}">
                      <a16:colId xmlns:a16="http://schemas.microsoft.com/office/drawing/2014/main" val="394230031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accent4"/>
                          </a:solidFill>
                          <a:latin typeface="Montserrat" panose="00000500000000000000" pitchFamily="2" charset="0"/>
                        </a:rPr>
                        <a:t>Location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4"/>
                          </a:solidFill>
                          <a:latin typeface="Montserrat" panose="00000500000000000000" pitchFamily="2" charset="0"/>
                        </a:rPr>
                        <a:t>Train Sensor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4"/>
                          </a:solidFill>
                          <a:latin typeface="Montserrat" panose="00000500000000000000" pitchFamily="2" charset="0"/>
                        </a:rPr>
                        <a:t>Bluetooth Sensor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4"/>
                          </a:solidFill>
                          <a:latin typeface="Montserrat" panose="00000500000000000000" pitchFamily="2" charset="0"/>
                        </a:rPr>
                        <a:t>Sign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4"/>
                          </a:solidFill>
                          <a:latin typeface="Montserrat" panose="00000500000000000000" pitchFamily="2" charset="0"/>
                        </a:rPr>
                        <a:t>Signal Kit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4"/>
                          </a:solidFill>
                          <a:latin typeface="Montserrat" panose="00000500000000000000" pitchFamily="2" charset="0"/>
                        </a:rPr>
                        <a:t>Worksheet No.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153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E 750 St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sym typeface="Wingdings" panose="05000000000000000000" pitchFamily="2" charset="2"/>
                        </a:rPr>
                        <a:t>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Wingdings"/>
                        <a:sym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0424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N 600 W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sym typeface="Wingdings" panose="05000000000000000000" pitchFamily="2" charset="2"/>
                        </a:rPr>
                        <a:t>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Wingdings"/>
                        <a:sym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5209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N 500 W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sym typeface="Wingdings" panose="05000000000000000000" pitchFamily="2" charset="2"/>
                        </a:rPr>
                        <a:t>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Wingdings"/>
                        <a:sym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3927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solidFill>
                          <a:srgbClr val="58482F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6607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  </a:t>
                      </a:r>
                      <a:endParaRPr kumimoji="0" lang="en-C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482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4449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482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Wingdings"/>
                        <a:sym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3149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482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Wingdings"/>
                        <a:sym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7386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482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Wingdings"/>
                        <a:sym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3767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677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482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440110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EBF4DD7-C2FD-458B-BC2C-D2F56B341606}"/>
              </a:ext>
            </a:extLst>
          </p:cNvPr>
          <p:cNvSpPr txBox="1"/>
          <p:nvPr/>
        </p:nvSpPr>
        <p:spPr>
          <a:xfrm>
            <a:off x="2278297" y="1148593"/>
            <a:ext cx="1734770" cy="2616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100" dirty="0">
                <a:solidFill>
                  <a:schemeClr val="accent4"/>
                </a:solidFill>
                <a:latin typeface="Montserrat SemiBold"/>
              </a:rPr>
              <a:t>Town of </a:t>
            </a:r>
            <a:r>
              <a:rPr lang="en-US" sz="1100" dirty="0" err="1">
                <a:solidFill>
                  <a:schemeClr val="accent4"/>
                </a:solidFill>
                <a:latin typeface="Montserrat SemiBold"/>
              </a:rPr>
              <a:t>McCordsville</a:t>
            </a:r>
            <a:endParaRPr lang="en-US" sz="1100" dirty="0">
              <a:solidFill>
                <a:schemeClr val="accent4"/>
              </a:solidFill>
              <a:latin typeface="Montserrat SemiBol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F528F7-1029-49A3-9F57-795074163EE3}"/>
              </a:ext>
            </a:extLst>
          </p:cNvPr>
          <p:cNvSpPr txBox="1"/>
          <p:nvPr/>
        </p:nvSpPr>
        <p:spPr>
          <a:xfrm>
            <a:off x="2268493" y="1342549"/>
            <a:ext cx="7745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/>
                </a:solidFill>
                <a:latin typeface="Montserrat SemiBold" panose="00000700000000000000" pitchFamily="2" charset="0"/>
              </a:rPr>
              <a:t>XXXXXXXX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37AF63-55F1-4A9A-905C-FE644D6E049F}"/>
              </a:ext>
            </a:extLst>
          </p:cNvPr>
          <p:cNvSpPr txBox="1"/>
          <p:nvPr/>
        </p:nvSpPr>
        <p:spPr>
          <a:xfrm>
            <a:off x="3687647" y="1726648"/>
            <a:ext cx="10871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/>
                </a:solidFill>
                <a:latin typeface="Montserrat SemiBold" panose="00000700000000000000" pitchFamily="2" charset="0"/>
              </a:rPr>
              <a:t>Moazzam Faisal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927313-D34F-47E9-B8CA-A81CEB4F54E4}"/>
              </a:ext>
            </a:extLst>
          </p:cNvPr>
          <p:cNvSpPr txBox="1"/>
          <p:nvPr/>
        </p:nvSpPr>
        <p:spPr>
          <a:xfrm>
            <a:off x="3696161" y="1960306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/>
                </a:solidFill>
                <a:latin typeface="Montserrat SemiBold" panose="00000700000000000000" pitchFamily="2" charset="0"/>
              </a:rPr>
              <a:t>431-668-9238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38794F-AE7C-4CC9-A542-7F98AA6422D8}"/>
              </a:ext>
            </a:extLst>
          </p:cNvPr>
          <p:cNvSpPr txBox="1"/>
          <p:nvPr/>
        </p:nvSpPr>
        <p:spPr>
          <a:xfrm>
            <a:off x="3177145" y="2173898"/>
            <a:ext cx="17652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/>
                </a:solidFill>
                <a:latin typeface="Montserrat SemiBold" panose="00000700000000000000" pitchFamily="2" charset="0"/>
              </a:rPr>
              <a:t>Moazzam.Faisal@trainfo.ca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0CE99E-E2B2-4376-AB2A-4EA37DB92F2B}"/>
              </a:ext>
            </a:extLst>
          </p:cNvPr>
          <p:cNvSpPr txBox="1"/>
          <p:nvPr/>
        </p:nvSpPr>
        <p:spPr>
          <a:xfrm>
            <a:off x="3745853" y="2441249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/>
                </a:solidFill>
                <a:latin typeface="Montserrat SemiBold" panose="00000700000000000000" pitchFamily="2" charset="0"/>
              </a:rPr>
              <a:t>2024-11-10</a:t>
            </a:r>
          </a:p>
        </p:txBody>
      </p:sp>
    </p:spTree>
    <p:extLst>
      <p:ext uri="{BB962C8B-B14F-4D97-AF65-F5344CB8AC3E}">
        <p14:creationId xmlns:p14="http://schemas.microsoft.com/office/powerpoint/2010/main" val="103541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495672-3C72-7092-96F7-40451CA3D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750A16-8EF4-5997-33D3-64FB01603E95}"/>
              </a:ext>
            </a:extLst>
          </p:cNvPr>
          <p:cNvSpPr txBox="1"/>
          <p:nvPr/>
        </p:nvSpPr>
        <p:spPr>
          <a:xfrm>
            <a:off x="0" y="3368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5563F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WORKSHEET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5563F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- 03 -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C8D80F1-6CB6-4DD7-D81C-448DB1E61BA8}"/>
              </a:ext>
            </a:extLst>
          </p:cNvPr>
          <p:cNvSpPr txBox="1"/>
          <p:nvPr/>
        </p:nvSpPr>
        <p:spPr>
          <a:xfrm>
            <a:off x="4572000" y="3700062"/>
            <a:ext cx="14702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54000">
                    <a:srgbClr val="FFFEFD">
                      <a:alpha val="90000"/>
                    </a:srgbClr>
                  </a:glow>
                </a:effectLst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WORKSHEET 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54000">
                    <a:srgbClr val="FFFEFD">
                      <a:alpha val="90000"/>
                    </a:srgbClr>
                  </a:glow>
                </a:effectLst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120th Ave @ Havana St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DB025CB-F50D-0FF4-A335-C305FF1F256E}"/>
              </a:ext>
            </a:extLst>
          </p:cNvPr>
          <p:cNvSpPr txBox="1"/>
          <p:nvPr/>
        </p:nvSpPr>
        <p:spPr>
          <a:xfrm>
            <a:off x="1829353" y="3700062"/>
            <a:ext cx="158889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54000">
                    <a:srgbClr val="FFFEFD">
                      <a:alpha val="90000"/>
                    </a:srgbClr>
                  </a:glow>
                </a:effectLst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WORKSHEET 05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EFD">
                    <a:lumMod val="50000"/>
                  </a:srgbClr>
                </a:solidFill>
                <a:effectLst>
                  <a:glow rad="254000">
                    <a:srgbClr val="FFFEFD">
                      <a:alpha val="90000"/>
                    </a:srgbClr>
                  </a:glow>
                </a:effectLst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120th Ave @ CanAm Hwy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C744D0-31E3-A79E-5933-5B76276BE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0632"/>
            <a:ext cx="9144000" cy="46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8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BF0E2D-9C2D-5E28-A16E-B5020B002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8D02485D-AAE1-A51D-861A-05C559222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551486"/>
              </p:ext>
            </p:extLst>
          </p:nvPr>
        </p:nvGraphicFramePr>
        <p:xfrm>
          <a:off x="0" y="0"/>
          <a:ext cx="9144002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511920827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3851606357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1747824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8479173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991542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354303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ROADWAY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NEAR (ROADWAY)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LATITUDE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LONGITUDE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CROSSING ID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6403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McCordsville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IN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500 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Broadway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7921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A427618-A621-90C0-D466-9DB71ACDE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346"/>
            <a:ext cx="9144000" cy="4747307"/>
          </a:xfrm>
          <a:prstGeom prst="rect">
            <a:avLst/>
          </a:prstGeom>
        </p:spPr>
      </p:pic>
      <p:sp>
        <p:nvSpPr>
          <p:cNvPr id="59" name="Callout: Bent Line 58">
            <a:extLst>
              <a:ext uri="{FF2B5EF4-FFF2-40B4-BE49-F238E27FC236}">
                <a16:creationId xmlns:a16="http://schemas.microsoft.com/office/drawing/2014/main" id="{0E19166F-10C3-A5A4-6D82-7C3C8F0B5F79}"/>
              </a:ext>
            </a:extLst>
          </p:cNvPr>
          <p:cNvSpPr/>
          <p:nvPr/>
        </p:nvSpPr>
        <p:spPr>
          <a:xfrm>
            <a:off x="2728818" y="2832241"/>
            <a:ext cx="593741" cy="2974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8120"/>
              <a:gd name="adj6" fmla="val -64770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BE1E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Bell</a:t>
            </a:r>
          </a:p>
        </p:txBody>
      </p:sp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7601890D-E13D-A1CA-A38E-8E2B0335003B}"/>
              </a:ext>
            </a:extLst>
          </p:cNvPr>
          <p:cNvSpPr/>
          <p:nvPr/>
        </p:nvSpPr>
        <p:spPr>
          <a:xfrm>
            <a:off x="2491091" y="1808900"/>
            <a:ext cx="335222" cy="2974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8120"/>
              <a:gd name="adj6" fmla="val -64770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BE1E2D"/>
                </a:solidFill>
                <a:latin typeface="Calibri" panose="020F0502020204030204"/>
              </a:rPr>
              <a:t>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BE1E2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7FAF4A-726A-3B03-DE69-5D613EF8D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166692"/>
              </p:ext>
            </p:extLst>
          </p:nvPr>
        </p:nvGraphicFramePr>
        <p:xfrm>
          <a:off x="-2" y="6130047"/>
          <a:ext cx="9144002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143">
                  <a:extLst>
                    <a:ext uri="{9D8B030D-6E8A-4147-A177-3AD203B41FA5}">
                      <a16:colId xmlns:a16="http://schemas.microsoft.com/office/drawing/2014/main" val="3511920827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851606357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40040727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4271452165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74782474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948562594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384791739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448912598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299154208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085886016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93543030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0431668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471976828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794656163"/>
                    </a:ext>
                  </a:extLst>
                </a:gridCol>
              </a:tblGrid>
              <a:tr h="2208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4"/>
                          </a:solidFill>
                        </a:rPr>
                        <a:t>POLE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POLE OWNER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JOINT-USE PERMIT REQ’D?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DIRECT POWER AVAIL.?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SOLAR POWER REQ’D?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CITY INSTALLER?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Quiet Order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640327"/>
                  </a:ext>
                </a:extLst>
              </a:tr>
              <a:tr h="220880"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City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Utility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Other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79212"/>
                  </a:ext>
                </a:extLst>
              </a:tr>
              <a:tr h="220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X -</a:t>
                      </a:r>
                      <a:r>
                        <a:rPr lang="en-US" sz="1000" dirty="0" err="1">
                          <a:solidFill>
                            <a:schemeClr val="accent4"/>
                          </a:solidFill>
                        </a:rPr>
                        <a:t>ninestar</a:t>
                      </a:r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400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589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0B5342-622B-0D43-69F7-6DA468966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32ECC71-3381-8546-829F-286DCEC00908}"/>
              </a:ext>
            </a:extLst>
          </p:cNvPr>
          <p:cNvGraphicFramePr>
            <a:graphicFrameLocks noGrp="1"/>
          </p:cNvGraphicFramePr>
          <p:nvPr/>
        </p:nvGraphicFramePr>
        <p:xfrm>
          <a:off x="-2" y="6130047"/>
          <a:ext cx="9144002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143">
                  <a:extLst>
                    <a:ext uri="{9D8B030D-6E8A-4147-A177-3AD203B41FA5}">
                      <a16:colId xmlns:a16="http://schemas.microsoft.com/office/drawing/2014/main" val="3511920827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851606357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40040727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4271452165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74782474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948562594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384791739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448912598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299154208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085886016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93543030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0431668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471976828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794656163"/>
                    </a:ext>
                  </a:extLst>
                </a:gridCol>
              </a:tblGrid>
              <a:tr h="2208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4"/>
                          </a:solidFill>
                        </a:rPr>
                        <a:t>POLE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POLE OWNER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JOINT-USE PERMIT REQ’D?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DIRECT POWER AVAIL.?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SOLAR POWER REQ’D?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CITY INSTALLER?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Quiet Order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640327"/>
                  </a:ext>
                </a:extLst>
              </a:tr>
              <a:tr h="220880"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City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Utility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Other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79212"/>
                  </a:ext>
                </a:extLst>
              </a:tr>
              <a:tr h="22088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40029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FA9833D-45FA-B5A6-039B-33D50F0E7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859"/>
            <a:ext cx="9144000" cy="4032281"/>
          </a:xfrm>
          <a:prstGeom prst="rect">
            <a:avLst/>
          </a:prstGeom>
        </p:spPr>
      </p:pic>
      <p:sp>
        <p:nvSpPr>
          <p:cNvPr id="7" name="Partial Circle 6">
            <a:extLst>
              <a:ext uri="{FF2B5EF4-FFF2-40B4-BE49-F238E27FC236}">
                <a16:creationId xmlns:a16="http://schemas.microsoft.com/office/drawing/2014/main" id="{C7B9454B-8B45-D4DC-8567-92E8BCE616F7}"/>
              </a:ext>
            </a:extLst>
          </p:cNvPr>
          <p:cNvSpPr/>
          <p:nvPr/>
        </p:nvSpPr>
        <p:spPr>
          <a:xfrm rot="8919560">
            <a:off x="2775590" y="1870406"/>
            <a:ext cx="2448000" cy="2454747"/>
          </a:xfrm>
          <a:prstGeom prst="pie">
            <a:avLst>
              <a:gd name="adj1" fmla="val 0"/>
              <a:gd name="adj2" fmla="val 10725280"/>
            </a:avLst>
          </a:prstGeom>
          <a:solidFill>
            <a:srgbClr val="FFFEFD">
              <a:alpha val="5686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41903F-B1FD-82C0-B1B0-F3741A837DE7}"/>
              </a:ext>
            </a:extLst>
          </p:cNvPr>
          <p:cNvSpPr txBox="1"/>
          <p:nvPr/>
        </p:nvSpPr>
        <p:spPr>
          <a:xfrm>
            <a:off x="0" y="54151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Sensor to be installed in the white shaded area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F5AD31-4DF4-A8E8-51F5-8F6B3837ACE1}"/>
              </a:ext>
            </a:extLst>
          </p:cNvPr>
          <p:cNvGraphicFramePr>
            <a:graphicFrameLocks noGrp="1"/>
          </p:cNvGraphicFramePr>
          <p:nvPr/>
        </p:nvGraphicFramePr>
        <p:xfrm>
          <a:off x="-2" y="-6822"/>
          <a:ext cx="9144002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511920827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3851606357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1747824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8479173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991542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354303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ROADWAY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NEAR (ROADWAY)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LATITUDE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LONGITUDE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CROSSING ID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6403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Crawfordsville, IN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Market St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Washington St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79212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8436EB8-DA81-0D62-34CE-881B0CBA9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570642"/>
              </p:ext>
            </p:extLst>
          </p:nvPr>
        </p:nvGraphicFramePr>
        <p:xfrm>
          <a:off x="0" y="0"/>
          <a:ext cx="9144002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511920827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3851606357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1747824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8479173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991542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354303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ROADWAY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NEAR (ROADWAY)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LATITUDE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LONGITUDE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CROSSING ID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6403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McCordsville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IN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500 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Broadway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79212"/>
                  </a:ext>
                </a:extLst>
              </a:tr>
            </a:tbl>
          </a:graphicData>
        </a:graphic>
      </p:graphicFrame>
      <p:sp>
        <p:nvSpPr>
          <p:cNvPr id="8" name="Partial Circle 7">
            <a:extLst>
              <a:ext uri="{FF2B5EF4-FFF2-40B4-BE49-F238E27FC236}">
                <a16:creationId xmlns:a16="http://schemas.microsoft.com/office/drawing/2014/main" id="{013A2105-BC45-BDD4-1DDC-24494A161BF1}"/>
              </a:ext>
            </a:extLst>
          </p:cNvPr>
          <p:cNvSpPr/>
          <p:nvPr/>
        </p:nvSpPr>
        <p:spPr>
          <a:xfrm rot="19725707">
            <a:off x="3619809" y="2201625"/>
            <a:ext cx="2448000" cy="2454747"/>
          </a:xfrm>
          <a:prstGeom prst="pie">
            <a:avLst>
              <a:gd name="adj1" fmla="val 0"/>
              <a:gd name="adj2" fmla="val 10725280"/>
            </a:avLst>
          </a:prstGeom>
          <a:solidFill>
            <a:srgbClr val="FFFEFD">
              <a:alpha val="5686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69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F219323-F96C-44FD-B294-44BF33315D29}"/>
              </a:ext>
            </a:extLst>
          </p:cNvPr>
          <p:cNvSpPr/>
          <p:nvPr/>
        </p:nvSpPr>
        <p:spPr>
          <a:xfrm>
            <a:off x="8064230" y="5714998"/>
            <a:ext cx="1079770" cy="1142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C77B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8CDAC3-A298-486C-9ABF-19A240872A65}"/>
              </a:ext>
            </a:extLst>
          </p:cNvPr>
          <p:cNvSpPr/>
          <p:nvPr/>
        </p:nvSpPr>
        <p:spPr>
          <a:xfrm>
            <a:off x="4389156" y="5714997"/>
            <a:ext cx="3675073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C77B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5E40DA5-8F7E-4DC4-98D3-72E4F9BC9C59}"/>
              </a:ext>
            </a:extLst>
          </p:cNvPr>
          <p:cNvSpPr/>
          <p:nvPr/>
        </p:nvSpPr>
        <p:spPr>
          <a:xfrm>
            <a:off x="0" y="5714999"/>
            <a:ext cx="4389157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C77B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121BB5-E4B0-4EED-9635-74092E85F038}"/>
              </a:ext>
            </a:extLst>
          </p:cNvPr>
          <p:cNvSpPr txBox="1"/>
          <p:nvPr/>
        </p:nvSpPr>
        <p:spPr>
          <a:xfrm>
            <a:off x="396985" y="5732455"/>
            <a:ext cx="7697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LEGEND</a:t>
            </a:r>
          </a:p>
        </p:txBody>
      </p:sp>
      <p:pic>
        <p:nvPicPr>
          <p:cNvPr id="17" name="Picture 1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15DDBE2-3D6F-4B97-80EB-3741E4807B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66" y="5977759"/>
            <a:ext cx="365760" cy="3657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87ABE4-271D-4FAA-B42A-FF8EC902EE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353" y="6430446"/>
            <a:ext cx="365760" cy="365760"/>
          </a:xfrm>
          <a:prstGeom prst="rect">
            <a:avLst/>
          </a:prstGeom>
        </p:spPr>
      </p:pic>
      <p:pic>
        <p:nvPicPr>
          <p:cNvPr id="23" name="Picture 2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0EFC48A-A036-4E5B-8C9A-F019C8B90B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66" y="6430446"/>
            <a:ext cx="365434" cy="36576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3F7B775-77AE-46D1-A64C-C69D146E585F}"/>
              </a:ext>
            </a:extLst>
          </p:cNvPr>
          <p:cNvSpPr txBox="1"/>
          <p:nvPr/>
        </p:nvSpPr>
        <p:spPr>
          <a:xfrm>
            <a:off x="863021" y="6490215"/>
            <a:ext cx="1247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Bluetooth sensor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73FAC2-45D4-40C4-B608-E6D473F44B1A}"/>
              </a:ext>
            </a:extLst>
          </p:cNvPr>
          <p:cNvSpPr txBox="1"/>
          <p:nvPr/>
        </p:nvSpPr>
        <p:spPr>
          <a:xfrm>
            <a:off x="863021" y="6037528"/>
            <a:ext cx="9268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Train sensor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D29021-B1B2-4CE0-8FFA-13CE9814A56B}"/>
              </a:ext>
            </a:extLst>
          </p:cNvPr>
          <p:cNvSpPr txBox="1"/>
          <p:nvPr/>
        </p:nvSpPr>
        <p:spPr>
          <a:xfrm>
            <a:off x="2599408" y="6042276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DMS Board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9161D3-1CFA-4FBA-B010-DDF44300DE5D}"/>
              </a:ext>
            </a:extLst>
          </p:cNvPr>
          <p:cNvSpPr txBox="1"/>
          <p:nvPr/>
        </p:nvSpPr>
        <p:spPr>
          <a:xfrm>
            <a:off x="2599408" y="6490215"/>
            <a:ext cx="1689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Traffic signal integration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47AAE11-1A84-42F5-9563-42AC3579FD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192" y="5957709"/>
            <a:ext cx="401845" cy="621904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D9545CB3-9046-4D0D-A336-C500DA8370B1}"/>
              </a:ext>
            </a:extLst>
          </p:cNvPr>
          <p:cNvSpPr txBox="1"/>
          <p:nvPr/>
        </p:nvSpPr>
        <p:spPr>
          <a:xfrm>
            <a:off x="4389156" y="6039162"/>
            <a:ext cx="3675073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5563F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McCordsville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srgbClr val="C5563F"/>
              </a:solidFill>
              <a:effectLst/>
              <a:uLnTx/>
              <a:uFillTx/>
              <a:latin typeface="Montserrat Light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B7AB039-3A95-451A-9C65-AA567E8EE56F}"/>
              </a:ext>
            </a:extLst>
          </p:cNvPr>
          <p:cNvSpPr txBox="1"/>
          <p:nvPr/>
        </p:nvSpPr>
        <p:spPr>
          <a:xfrm>
            <a:off x="4389156" y="5800337"/>
            <a:ext cx="36750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Hardware Deployment Map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6409A6-CCF1-6DE9-529C-6C660934372D}"/>
              </a:ext>
            </a:extLst>
          </p:cNvPr>
          <p:cNvSpPr txBox="1"/>
          <p:nvPr/>
        </p:nvSpPr>
        <p:spPr>
          <a:xfrm>
            <a:off x="3626223" y="4013022"/>
            <a:ext cx="6399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fr-FR" sz="1050" dirty="0">
                <a:solidFill>
                  <a:schemeClr val="accent1">
                    <a:lumMod val="50000"/>
                  </a:schemeClr>
                </a:solidFill>
                <a:effectLst>
                  <a:glow rad="254000">
                    <a:srgbClr val="FFFEFD">
                      <a:alpha val="90000"/>
                    </a:srgbClr>
                  </a:glow>
                </a:effectLst>
                <a:latin typeface="Montserrat Medium" panose="00000600000000000000" pitchFamily="2" charset="0"/>
              </a:rPr>
              <a:t>CR 146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02E144B-F9B8-5007-EE3F-52460DACC4A5}"/>
              </a:ext>
            </a:extLst>
          </p:cNvPr>
          <p:cNvSpPr/>
          <p:nvPr/>
        </p:nvSpPr>
        <p:spPr>
          <a:xfrm>
            <a:off x="2166469" y="5981923"/>
            <a:ext cx="432938" cy="38672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highlight>
                <a:srgbClr val="00800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8A8854-0A24-B16C-E762-4E80DFFAB7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5230"/>
            <a:ext cx="9144000" cy="55048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EAC944-307C-B5E4-9D32-9EE092739C54}"/>
              </a:ext>
            </a:extLst>
          </p:cNvPr>
          <p:cNvSpPr/>
          <p:nvPr/>
        </p:nvSpPr>
        <p:spPr>
          <a:xfrm>
            <a:off x="2245966" y="6064386"/>
            <a:ext cx="273300" cy="2193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2447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C240D3-E946-421E-A1EE-5C43A2CCAFFB}"/>
              </a:ext>
            </a:extLst>
          </p:cNvPr>
          <p:cNvSpPr/>
          <p:nvPr/>
        </p:nvSpPr>
        <p:spPr>
          <a:xfrm>
            <a:off x="1316756" y="506422"/>
            <a:ext cx="6529226" cy="2211744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C7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AA206C-B591-48EA-8277-8AA6E513BD49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2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511920827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3851606357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1747824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8479173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991542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354303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ROADWAY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NEAR (ROADWAY)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LATITUDE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LONGITUDE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CROSSING ID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6403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7921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84FB1C3-1F2D-4E3A-A9E1-59008530C92A}"/>
              </a:ext>
            </a:extLst>
          </p:cNvPr>
          <p:cNvGraphicFramePr>
            <a:graphicFrameLocks noGrp="1"/>
          </p:cNvGraphicFramePr>
          <p:nvPr/>
        </p:nvGraphicFramePr>
        <p:xfrm>
          <a:off x="-1" y="6130047"/>
          <a:ext cx="9143998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177">
                  <a:extLst>
                    <a:ext uri="{9D8B030D-6E8A-4147-A177-3AD203B41FA5}">
                      <a16:colId xmlns:a16="http://schemas.microsoft.com/office/drawing/2014/main" val="3511920827"/>
                    </a:ext>
                  </a:extLst>
                </a:gridCol>
                <a:gridCol w="625697">
                  <a:extLst>
                    <a:ext uri="{9D8B030D-6E8A-4147-A177-3AD203B41FA5}">
                      <a16:colId xmlns:a16="http://schemas.microsoft.com/office/drawing/2014/main" val="3851606357"/>
                    </a:ext>
                  </a:extLst>
                </a:gridCol>
                <a:gridCol w="625697">
                  <a:extLst>
                    <a:ext uri="{9D8B030D-6E8A-4147-A177-3AD203B41FA5}">
                      <a16:colId xmlns:a16="http://schemas.microsoft.com/office/drawing/2014/main" val="400407271"/>
                    </a:ext>
                  </a:extLst>
                </a:gridCol>
                <a:gridCol w="625697">
                  <a:extLst>
                    <a:ext uri="{9D8B030D-6E8A-4147-A177-3AD203B41FA5}">
                      <a16:colId xmlns:a16="http://schemas.microsoft.com/office/drawing/2014/main" val="4271452165"/>
                    </a:ext>
                  </a:extLst>
                </a:gridCol>
                <a:gridCol w="848658">
                  <a:extLst>
                    <a:ext uri="{9D8B030D-6E8A-4147-A177-3AD203B41FA5}">
                      <a16:colId xmlns:a16="http://schemas.microsoft.com/office/drawing/2014/main" val="174782474"/>
                    </a:ext>
                  </a:extLst>
                </a:gridCol>
                <a:gridCol w="848658">
                  <a:extLst>
                    <a:ext uri="{9D8B030D-6E8A-4147-A177-3AD203B41FA5}">
                      <a16:colId xmlns:a16="http://schemas.microsoft.com/office/drawing/2014/main" val="3948562594"/>
                    </a:ext>
                  </a:extLst>
                </a:gridCol>
                <a:gridCol w="793138">
                  <a:extLst>
                    <a:ext uri="{9D8B030D-6E8A-4147-A177-3AD203B41FA5}">
                      <a16:colId xmlns:a16="http://schemas.microsoft.com/office/drawing/2014/main" val="1384791739"/>
                    </a:ext>
                  </a:extLst>
                </a:gridCol>
                <a:gridCol w="793138">
                  <a:extLst>
                    <a:ext uri="{9D8B030D-6E8A-4147-A177-3AD203B41FA5}">
                      <a16:colId xmlns:a16="http://schemas.microsoft.com/office/drawing/2014/main" val="448912598"/>
                    </a:ext>
                  </a:extLst>
                </a:gridCol>
                <a:gridCol w="742905">
                  <a:extLst>
                    <a:ext uri="{9D8B030D-6E8A-4147-A177-3AD203B41FA5}">
                      <a16:colId xmlns:a16="http://schemas.microsoft.com/office/drawing/2014/main" val="1299154208"/>
                    </a:ext>
                  </a:extLst>
                </a:gridCol>
                <a:gridCol w="742905">
                  <a:extLst>
                    <a:ext uri="{9D8B030D-6E8A-4147-A177-3AD203B41FA5}">
                      <a16:colId xmlns:a16="http://schemas.microsoft.com/office/drawing/2014/main" val="3085886016"/>
                    </a:ext>
                  </a:extLst>
                </a:gridCol>
                <a:gridCol w="796664">
                  <a:extLst>
                    <a:ext uri="{9D8B030D-6E8A-4147-A177-3AD203B41FA5}">
                      <a16:colId xmlns:a16="http://schemas.microsoft.com/office/drawing/2014/main" val="2935430301"/>
                    </a:ext>
                  </a:extLst>
                </a:gridCol>
                <a:gridCol w="796664">
                  <a:extLst>
                    <a:ext uri="{9D8B030D-6E8A-4147-A177-3AD203B41FA5}">
                      <a16:colId xmlns:a16="http://schemas.microsoft.com/office/drawing/2014/main" val="304316681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PREFERRED POLE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POLE OWNER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JOINT-USE PERMIT REQ’D?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DIRECT POWER AVAIL.?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SOLAR POWER REQ’D?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CITY INSTALLER?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64032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City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Utility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Other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792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400299"/>
                  </a:ext>
                </a:extLst>
              </a:tr>
            </a:tbl>
          </a:graphicData>
        </a:graphic>
      </p:graphicFrame>
      <p:sp>
        <p:nvSpPr>
          <p:cNvPr id="3" name="Callout: Bent Line 2">
            <a:extLst>
              <a:ext uri="{FF2B5EF4-FFF2-40B4-BE49-F238E27FC236}">
                <a16:creationId xmlns:a16="http://schemas.microsoft.com/office/drawing/2014/main" id="{060A58B8-C7FE-4CDC-BB6F-46F3F1007A87}"/>
              </a:ext>
            </a:extLst>
          </p:cNvPr>
          <p:cNvSpPr/>
          <p:nvPr/>
        </p:nvSpPr>
        <p:spPr>
          <a:xfrm>
            <a:off x="882048" y="2979487"/>
            <a:ext cx="2007117" cy="118872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9082"/>
              <a:gd name="adj6" fmla="val -37836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Candidate poles are labelled (A, B, C, etc.); choose the best one and place letter in this field. If there is none, indicate “N/A” and leave the rest of the fields blank.</a:t>
            </a:r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A7C7D059-842A-4A0B-86C1-737E074E6482}"/>
              </a:ext>
            </a:extLst>
          </p:cNvPr>
          <p:cNvSpPr/>
          <p:nvPr/>
        </p:nvSpPr>
        <p:spPr>
          <a:xfrm>
            <a:off x="1517565" y="4920574"/>
            <a:ext cx="1371600" cy="73151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0414"/>
              <a:gd name="adj6" fmla="val -30238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 the box representing who owns the pole</a:t>
            </a:r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DC9A3291-76E4-47C4-BB19-0347074CC26F}"/>
              </a:ext>
            </a:extLst>
          </p:cNvPr>
          <p:cNvSpPr/>
          <p:nvPr/>
        </p:nvSpPr>
        <p:spPr>
          <a:xfrm>
            <a:off x="4033142" y="2984706"/>
            <a:ext cx="2011680" cy="118872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71021"/>
              <a:gd name="adj6" fmla="val -39778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Indicate whether a joint-use permit is required to install sensors on the pole</a:t>
            </a:r>
          </a:p>
        </p:txBody>
      </p:sp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686CD50D-CEF1-44F3-88AD-03BF884B3326}"/>
              </a:ext>
            </a:extLst>
          </p:cNvPr>
          <p:cNvSpPr/>
          <p:nvPr/>
        </p:nvSpPr>
        <p:spPr>
          <a:xfrm>
            <a:off x="7582104" y="4920574"/>
            <a:ext cx="1371600" cy="73152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7509"/>
              <a:gd name="adj6" fmla="val 3525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Indicate if the City will install the sensor</a:t>
            </a:r>
          </a:p>
        </p:txBody>
      </p:sp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7398F116-4360-45A7-BF0F-48ADF78923B3}"/>
              </a:ext>
            </a:extLst>
          </p:cNvPr>
          <p:cNvSpPr/>
          <p:nvPr/>
        </p:nvSpPr>
        <p:spPr>
          <a:xfrm>
            <a:off x="6942024" y="2979487"/>
            <a:ext cx="2011680" cy="118872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71297"/>
              <a:gd name="adj6" fmla="val -38713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Indicate whether solar power is required or preferred</a:t>
            </a:r>
          </a:p>
        </p:txBody>
      </p:sp>
      <p:sp>
        <p:nvSpPr>
          <p:cNvPr id="14" name="Callout: Bent Line 13">
            <a:extLst>
              <a:ext uri="{FF2B5EF4-FFF2-40B4-BE49-F238E27FC236}">
                <a16:creationId xmlns:a16="http://schemas.microsoft.com/office/drawing/2014/main" id="{4D73BB91-8DD9-4560-AF12-EF3334FC4905}"/>
              </a:ext>
            </a:extLst>
          </p:cNvPr>
          <p:cNvSpPr/>
          <p:nvPr/>
        </p:nvSpPr>
        <p:spPr>
          <a:xfrm>
            <a:off x="4673222" y="4920574"/>
            <a:ext cx="1371600" cy="73152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6215"/>
              <a:gd name="adj6" fmla="val -5387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Indicate whether power can be drawn from the pole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58CE5-9AC9-4168-84DD-219DF7227C94}"/>
              </a:ext>
            </a:extLst>
          </p:cNvPr>
          <p:cNvSpPr txBox="1"/>
          <p:nvPr/>
        </p:nvSpPr>
        <p:spPr>
          <a:xfrm>
            <a:off x="1316755" y="547104"/>
            <a:ext cx="652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BE1E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Instructions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964EBA-1F2F-4405-BE24-519244CED0F2}"/>
              </a:ext>
            </a:extLst>
          </p:cNvPr>
          <p:cNvSpPr txBox="1"/>
          <p:nvPr/>
        </p:nvSpPr>
        <p:spPr>
          <a:xfrm>
            <a:off x="1492838" y="970340"/>
            <a:ext cx="617706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669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use this worksheet to select the preferred pole for installing train detection sensors.</a:t>
            </a:r>
            <a:r>
              <a:rPr lang="en-US" sz="1200" dirty="0">
                <a:solidFill>
                  <a:srgbClr val="766956"/>
                </a:solidFill>
                <a:latin typeface="Calibri" panose="020F0502020204030204"/>
              </a:rPr>
              <a:t> 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766956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algn="ctr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669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grey call-out boxes below provide instructions.</a:t>
            </a:r>
            <a:r>
              <a:rPr lang="en-US" sz="1200" dirty="0">
                <a:solidFill>
                  <a:srgbClr val="766956"/>
                </a:solidFill>
                <a:latin typeface="Calibri" panose="020F0502020204030204"/>
              </a:rPr>
              <a:t> 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766956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766956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algn="ctr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669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completed, return the worksheet to your TRAINFO Rep via email.</a:t>
            </a:r>
            <a:r>
              <a:rPr lang="en-US" sz="1200" dirty="0">
                <a:solidFill>
                  <a:srgbClr val="766956"/>
                </a:solidFill>
                <a:latin typeface="Calibri" panose="020F0502020204030204"/>
              </a:rPr>
              <a:t> 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766956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669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have any questions, please contact your TRAINFO Rep.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766956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algn="ctr">
              <a:defRPr/>
            </a:pPr>
            <a:endParaRPr lang="en-US" sz="1200" dirty="0">
              <a:solidFill>
                <a:srgbClr val="766956"/>
              </a:solidFill>
              <a:latin typeface="Calibri" panose="020F0502020204030204"/>
              <a:cs typeface="Calibri"/>
            </a:endParaRPr>
          </a:p>
          <a:p>
            <a:pPr algn="ctr">
              <a:defRPr/>
            </a:pPr>
            <a:r>
              <a:rPr lang="en-US" sz="1200" b="1" i="1" dirty="0">
                <a:solidFill>
                  <a:srgbClr val="766956"/>
                </a:solidFill>
                <a:latin typeface="Calibri" panose="020F0502020204030204"/>
                <a:cs typeface="Calibri"/>
              </a:rPr>
              <a:t>Poles should be positioned within 30 meter of the railway crossing bells and located on the same side of the track as the bell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F85224-920E-721F-58B7-6B9004662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710774"/>
              </p:ext>
            </p:extLst>
          </p:nvPr>
        </p:nvGraphicFramePr>
        <p:xfrm>
          <a:off x="-2" y="6130047"/>
          <a:ext cx="9144002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143">
                  <a:extLst>
                    <a:ext uri="{9D8B030D-6E8A-4147-A177-3AD203B41FA5}">
                      <a16:colId xmlns:a16="http://schemas.microsoft.com/office/drawing/2014/main" val="3511920827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851606357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40040727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4271452165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74782474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948562594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384791739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448912598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299154208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085886016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93543030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0431668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471976828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794656163"/>
                    </a:ext>
                  </a:extLst>
                </a:gridCol>
              </a:tblGrid>
              <a:tr h="2208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4"/>
                          </a:solidFill>
                        </a:rPr>
                        <a:t>POLE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POLE OWNER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JOINT-USE PERMIT REQ’D?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DIRECT POWER AVAIL.?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SOLAR POWER REQ’D?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CITY INSTALLER?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Quiet Order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640327"/>
                  </a:ext>
                </a:extLst>
              </a:tr>
              <a:tr h="220880"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City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Utility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Other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79212"/>
                  </a:ext>
                </a:extLst>
              </a:tr>
              <a:tr h="220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400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43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5641E8-AEB9-4487-91B6-32C40C7F7C08}"/>
              </a:ext>
            </a:extLst>
          </p:cNvPr>
          <p:cNvSpPr txBox="1"/>
          <p:nvPr/>
        </p:nvSpPr>
        <p:spPr>
          <a:xfrm>
            <a:off x="0" y="3368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5563F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WORKSHEET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5563F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- 01 -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26A8818-0C70-4262-85B6-6256482372AE}"/>
              </a:ext>
            </a:extLst>
          </p:cNvPr>
          <p:cNvSpPr txBox="1"/>
          <p:nvPr/>
        </p:nvSpPr>
        <p:spPr>
          <a:xfrm>
            <a:off x="4572000" y="3700062"/>
            <a:ext cx="14702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54000">
                    <a:srgbClr val="FFFEFD">
                      <a:alpha val="90000"/>
                    </a:srgbClr>
                  </a:glow>
                </a:effectLst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WORKSHEET 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54000">
                    <a:srgbClr val="FFFEFD">
                      <a:alpha val="90000"/>
                    </a:srgbClr>
                  </a:glow>
                </a:effectLst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120th Ave @ Havana St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F20D902-2792-43C1-8BB9-9F7FD0B76AB9}"/>
              </a:ext>
            </a:extLst>
          </p:cNvPr>
          <p:cNvSpPr txBox="1"/>
          <p:nvPr/>
        </p:nvSpPr>
        <p:spPr>
          <a:xfrm>
            <a:off x="1829353" y="3700062"/>
            <a:ext cx="158889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54000">
                    <a:srgbClr val="FFFEFD">
                      <a:alpha val="90000"/>
                    </a:srgbClr>
                  </a:glow>
                </a:effectLst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WORKSHEET 05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EFD">
                    <a:lumMod val="50000"/>
                  </a:srgbClr>
                </a:solidFill>
                <a:effectLst>
                  <a:glow rad="254000">
                    <a:srgbClr val="FFFEFD">
                      <a:alpha val="90000"/>
                    </a:srgbClr>
                  </a:glow>
                </a:effectLst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120th Ave @ CanAm Hwy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F05B5-EBE9-1834-1DBE-BAE2FD3E5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0786"/>
            <a:ext cx="9143999" cy="476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14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15F41ADF-DDE4-433B-AF00-E418C682A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346465"/>
              </p:ext>
            </p:extLst>
          </p:nvPr>
        </p:nvGraphicFramePr>
        <p:xfrm>
          <a:off x="0" y="0"/>
          <a:ext cx="9144002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511920827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3851606357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1747824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8479173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991542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354303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ROADWAY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NEAR (ROADWAY)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LATITUDE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LONGITUDE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CROSSING ID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6403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McCordsville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IN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750 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Broadway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7921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EA487E0-C3C7-1475-8CD6-CBCACA62E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2372"/>
            <a:ext cx="9144000" cy="4693255"/>
          </a:xfrm>
          <a:prstGeom prst="rect">
            <a:avLst/>
          </a:prstGeom>
        </p:spPr>
      </p:pic>
      <p:sp>
        <p:nvSpPr>
          <p:cNvPr id="59" name="Callout: Bent Line 58">
            <a:extLst>
              <a:ext uri="{FF2B5EF4-FFF2-40B4-BE49-F238E27FC236}">
                <a16:creationId xmlns:a16="http://schemas.microsoft.com/office/drawing/2014/main" id="{D68B7548-6798-447A-8AD2-4B34347D67E8}"/>
              </a:ext>
            </a:extLst>
          </p:cNvPr>
          <p:cNvSpPr/>
          <p:nvPr/>
        </p:nvSpPr>
        <p:spPr>
          <a:xfrm>
            <a:off x="965333" y="3242154"/>
            <a:ext cx="593741" cy="2974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8120"/>
              <a:gd name="adj6" fmla="val -64770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BE1E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Bell</a:t>
            </a:r>
          </a:p>
        </p:txBody>
      </p:sp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8BF64B06-E8D1-68A7-0EC5-98CFD556E4EF}"/>
              </a:ext>
            </a:extLst>
          </p:cNvPr>
          <p:cNvSpPr/>
          <p:nvPr/>
        </p:nvSpPr>
        <p:spPr>
          <a:xfrm>
            <a:off x="7594936" y="1713804"/>
            <a:ext cx="335222" cy="2974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8120"/>
              <a:gd name="adj6" fmla="val -64770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BE1E2D"/>
                </a:solidFill>
                <a:latin typeface="Calibri" panose="020F0502020204030204"/>
              </a:rPr>
              <a:t>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BE1E2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5AA2ECF1-2B16-1F7C-72B4-3671A60CC739}"/>
              </a:ext>
            </a:extLst>
          </p:cNvPr>
          <p:cNvSpPr/>
          <p:nvPr/>
        </p:nvSpPr>
        <p:spPr>
          <a:xfrm>
            <a:off x="4354092" y="3003107"/>
            <a:ext cx="593741" cy="2974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8120"/>
              <a:gd name="adj6" fmla="val -64770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BE1E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Bell</a:t>
            </a:r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EDF23B67-FD74-0895-1C46-957470E51F7B}"/>
              </a:ext>
            </a:extLst>
          </p:cNvPr>
          <p:cNvSpPr/>
          <p:nvPr/>
        </p:nvSpPr>
        <p:spPr>
          <a:xfrm>
            <a:off x="2867597" y="2310477"/>
            <a:ext cx="335222" cy="2974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94580"/>
              <a:gd name="adj6" fmla="val -131572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BE1E2D"/>
                </a:solidFill>
                <a:latin typeface="Calibri" panose="020F0502020204030204"/>
              </a:rPr>
              <a:t>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BE1E2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EF6D41-E052-187B-A8A5-05BB5C258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910333"/>
              </p:ext>
            </p:extLst>
          </p:nvPr>
        </p:nvGraphicFramePr>
        <p:xfrm>
          <a:off x="-2" y="6130047"/>
          <a:ext cx="9144002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143">
                  <a:extLst>
                    <a:ext uri="{9D8B030D-6E8A-4147-A177-3AD203B41FA5}">
                      <a16:colId xmlns:a16="http://schemas.microsoft.com/office/drawing/2014/main" val="3511920827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851606357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40040727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4271452165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74782474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948562594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384791739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448912598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299154208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085886016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93543030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0431668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471976828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794656163"/>
                    </a:ext>
                  </a:extLst>
                </a:gridCol>
              </a:tblGrid>
              <a:tr h="2208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4"/>
                          </a:solidFill>
                        </a:rPr>
                        <a:t>POLE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POLE OWNER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JOINT-USE PERMIT REQ’D?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DIRECT POWER AVAIL.?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SOLAR POWER REQ’D?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CITY INSTALLER?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Quiet Order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640327"/>
                  </a:ext>
                </a:extLst>
              </a:tr>
              <a:tr h="220880"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City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Utility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Other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79212"/>
                  </a:ext>
                </a:extLst>
              </a:tr>
              <a:tr h="220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X - AES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400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57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EF6D41-E052-187B-A8A5-05BB5C258BCF}"/>
              </a:ext>
            </a:extLst>
          </p:cNvPr>
          <p:cNvGraphicFramePr>
            <a:graphicFrameLocks noGrp="1"/>
          </p:cNvGraphicFramePr>
          <p:nvPr/>
        </p:nvGraphicFramePr>
        <p:xfrm>
          <a:off x="-2" y="6130047"/>
          <a:ext cx="9144002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143">
                  <a:extLst>
                    <a:ext uri="{9D8B030D-6E8A-4147-A177-3AD203B41FA5}">
                      <a16:colId xmlns:a16="http://schemas.microsoft.com/office/drawing/2014/main" val="3511920827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851606357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40040727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4271452165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74782474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948562594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384791739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448912598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299154208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085886016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93543030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0431668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471976828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794656163"/>
                    </a:ext>
                  </a:extLst>
                </a:gridCol>
              </a:tblGrid>
              <a:tr h="2208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4"/>
                          </a:solidFill>
                        </a:rPr>
                        <a:t>POLE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POLE OWNER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JOINT-USE PERMIT REQ’D?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DIRECT POWER AVAIL.?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SOLAR POWER REQ’D?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CITY INSTALLER?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Quiet Order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640327"/>
                  </a:ext>
                </a:extLst>
              </a:tr>
              <a:tr h="220880"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City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Utility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Other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79212"/>
                  </a:ext>
                </a:extLst>
              </a:tr>
              <a:tr h="22088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40029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A7207B5-2E3B-2839-B49E-A1D1893A3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6466"/>
            <a:ext cx="9144000" cy="4965068"/>
          </a:xfrm>
          <a:prstGeom prst="rect">
            <a:avLst/>
          </a:prstGeom>
        </p:spPr>
      </p:pic>
      <p:sp>
        <p:nvSpPr>
          <p:cNvPr id="7" name="Partial Circle 6">
            <a:extLst>
              <a:ext uri="{FF2B5EF4-FFF2-40B4-BE49-F238E27FC236}">
                <a16:creationId xmlns:a16="http://schemas.microsoft.com/office/drawing/2014/main" id="{520E10F1-1157-CEB4-F46B-154D4A1D8220}"/>
              </a:ext>
            </a:extLst>
          </p:cNvPr>
          <p:cNvSpPr/>
          <p:nvPr/>
        </p:nvSpPr>
        <p:spPr>
          <a:xfrm rot="8929271">
            <a:off x="1491585" y="2065722"/>
            <a:ext cx="3292214" cy="3344400"/>
          </a:xfrm>
          <a:prstGeom prst="pie">
            <a:avLst>
              <a:gd name="adj1" fmla="val 0"/>
              <a:gd name="adj2" fmla="val 10725280"/>
            </a:avLst>
          </a:prstGeom>
          <a:solidFill>
            <a:srgbClr val="FFFEFD">
              <a:alpha val="5686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2E3D81-A93E-415D-C53F-4FBD0ADE8289}"/>
              </a:ext>
            </a:extLst>
          </p:cNvPr>
          <p:cNvSpPr txBox="1"/>
          <p:nvPr/>
        </p:nvSpPr>
        <p:spPr>
          <a:xfrm>
            <a:off x="0" y="54151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Sensor to be installed in the white shaded area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0FC826-54F2-A651-0C98-B8A1AAB5E5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434385"/>
              </p:ext>
            </p:extLst>
          </p:nvPr>
        </p:nvGraphicFramePr>
        <p:xfrm>
          <a:off x="-2" y="-6822"/>
          <a:ext cx="9144002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511920827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3851606357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1747824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8479173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991542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354303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ROADWAY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NEAR (ROADWAY)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LATITUDE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LONGITUDE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CROSSING ID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6403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Crawfordsville, IN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Market St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Washington St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79212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2592020-59B3-6C62-1B81-64B9CB799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398940"/>
              </p:ext>
            </p:extLst>
          </p:nvPr>
        </p:nvGraphicFramePr>
        <p:xfrm>
          <a:off x="0" y="0"/>
          <a:ext cx="9144002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511920827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3851606357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1747824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8479173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991542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354303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ROADWAY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NEAR (ROADWAY)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LATITUDE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LONGITUDE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CROSSING ID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6403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McCordsville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IN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750 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Broadway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79212"/>
                  </a:ext>
                </a:extLst>
              </a:tr>
            </a:tbl>
          </a:graphicData>
        </a:graphic>
      </p:graphicFrame>
      <p:sp>
        <p:nvSpPr>
          <p:cNvPr id="10" name="Partial Circle 9">
            <a:extLst>
              <a:ext uri="{FF2B5EF4-FFF2-40B4-BE49-F238E27FC236}">
                <a16:creationId xmlns:a16="http://schemas.microsoft.com/office/drawing/2014/main" id="{372C33EB-6898-5504-2E37-A4A5B17BE706}"/>
              </a:ext>
            </a:extLst>
          </p:cNvPr>
          <p:cNvSpPr/>
          <p:nvPr/>
        </p:nvSpPr>
        <p:spPr>
          <a:xfrm rot="19615439">
            <a:off x="4291189" y="1692662"/>
            <a:ext cx="3292214" cy="3344400"/>
          </a:xfrm>
          <a:prstGeom prst="pie">
            <a:avLst>
              <a:gd name="adj1" fmla="val 0"/>
              <a:gd name="adj2" fmla="val 10725280"/>
            </a:avLst>
          </a:prstGeom>
          <a:solidFill>
            <a:srgbClr val="FFFEFD">
              <a:alpha val="5686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50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2B621-D761-F58E-4F47-861F9B246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A453F1-D90F-50B9-5BF6-17C4421C10BF}"/>
              </a:ext>
            </a:extLst>
          </p:cNvPr>
          <p:cNvSpPr txBox="1"/>
          <p:nvPr/>
        </p:nvSpPr>
        <p:spPr>
          <a:xfrm>
            <a:off x="0" y="3368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5563F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WORKSHEET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5563F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- 02 -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9A67AFF-CF78-933C-2D54-246E688B3C0B}"/>
              </a:ext>
            </a:extLst>
          </p:cNvPr>
          <p:cNvSpPr txBox="1"/>
          <p:nvPr/>
        </p:nvSpPr>
        <p:spPr>
          <a:xfrm>
            <a:off x="4572000" y="3700062"/>
            <a:ext cx="14702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54000">
                    <a:srgbClr val="FFFEFD">
                      <a:alpha val="90000"/>
                    </a:srgbClr>
                  </a:glow>
                </a:effectLst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WORKSHEET 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54000">
                    <a:srgbClr val="FFFEFD">
                      <a:alpha val="90000"/>
                    </a:srgbClr>
                  </a:glow>
                </a:effectLst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120th Ave @ Havana St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CF11AEE-4E3F-56E7-A13C-239313F08377}"/>
              </a:ext>
            </a:extLst>
          </p:cNvPr>
          <p:cNvSpPr txBox="1"/>
          <p:nvPr/>
        </p:nvSpPr>
        <p:spPr>
          <a:xfrm>
            <a:off x="1829353" y="3700062"/>
            <a:ext cx="158889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54000">
                    <a:srgbClr val="FFFEFD">
                      <a:alpha val="90000"/>
                    </a:srgbClr>
                  </a:glow>
                </a:effectLst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WORKSHEET 05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EFD">
                    <a:lumMod val="50000"/>
                  </a:srgbClr>
                </a:solidFill>
                <a:effectLst>
                  <a:glow rad="254000">
                    <a:srgbClr val="FFFEFD">
                      <a:alpha val="90000"/>
                    </a:srgbClr>
                  </a:glow>
                </a:effectLst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120th Ave @ CanAm Hwy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C1C6C-156A-E0C5-6100-D539FFA49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0786"/>
            <a:ext cx="9143999" cy="476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45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1B5B39-E59E-F675-8A3E-B3459839C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9781F946-F990-B041-24AA-D698B57268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022286"/>
              </p:ext>
            </p:extLst>
          </p:nvPr>
        </p:nvGraphicFramePr>
        <p:xfrm>
          <a:off x="0" y="0"/>
          <a:ext cx="9144002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511920827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3851606357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1747824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8479173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991542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354303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ROADWAY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NEAR (ROADWAY)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LATITUDE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LONGITUDE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CROSSING ID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6403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McCordsville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IN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600 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Broadway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7921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4459813-F4C8-C2AA-6CD0-C49907BD3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4416"/>
            <a:ext cx="9144000" cy="4909168"/>
          </a:xfrm>
          <a:prstGeom prst="rect">
            <a:avLst/>
          </a:prstGeom>
        </p:spPr>
      </p:pic>
      <p:sp>
        <p:nvSpPr>
          <p:cNvPr id="59" name="Callout: Bent Line 58">
            <a:extLst>
              <a:ext uri="{FF2B5EF4-FFF2-40B4-BE49-F238E27FC236}">
                <a16:creationId xmlns:a16="http://schemas.microsoft.com/office/drawing/2014/main" id="{00D69CD1-5B50-28AC-581C-F7899BB7E76D}"/>
              </a:ext>
            </a:extLst>
          </p:cNvPr>
          <p:cNvSpPr/>
          <p:nvPr/>
        </p:nvSpPr>
        <p:spPr>
          <a:xfrm>
            <a:off x="4734900" y="3774575"/>
            <a:ext cx="593741" cy="2974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8120"/>
              <a:gd name="adj6" fmla="val -64770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BE1E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Bell</a:t>
            </a:r>
          </a:p>
        </p:txBody>
      </p:sp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6CC6ACCC-B8C0-2298-D951-1B45C433A617}"/>
              </a:ext>
            </a:extLst>
          </p:cNvPr>
          <p:cNvSpPr/>
          <p:nvPr/>
        </p:nvSpPr>
        <p:spPr>
          <a:xfrm>
            <a:off x="2108536" y="2157672"/>
            <a:ext cx="335222" cy="2974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8120"/>
              <a:gd name="adj6" fmla="val -64770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BE1E2D"/>
                </a:solidFill>
                <a:latin typeface="Calibri" panose="020F0502020204030204"/>
              </a:rPr>
              <a:t>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BE1E2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B55AC25A-76F3-2108-CFF3-42BA386E0881}"/>
              </a:ext>
            </a:extLst>
          </p:cNvPr>
          <p:cNvSpPr/>
          <p:nvPr/>
        </p:nvSpPr>
        <p:spPr>
          <a:xfrm>
            <a:off x="6136239" y="3625861"/>
            <a:ext cx="593741" cy="2974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8120"/>
              <a:gd name="adj6" fmla="val -64770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BE1E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Bell</a:t>
            </a:r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3B8FF28D-4C83-10E5-E21C-E14D0E5BB77C}"/>
              </a:ext>
            </a:extLst>
          </p:cNvPr>
          <p:cNvSpPr/>
          <p:nvPr/>
        </p:nvSpPr>
        <p:spPr>
          <a:xfrm>
            <a:off x="4491123" y="2980955"/>
            <a:ext cx="335222" cy="2974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94580"/>
              <a:gd name="adj6" fmla="val -131572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BE1E2D"/>
                </a:solidFill>
                <a:latin typeface="Calibri" panose="020F0502020204030204"/>
              </a:rPr>
              <a:t>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BE1E2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4D5356-87D6-53D5-BF3B-2891B80BC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051348"/>
              </p:ext>
            </p:extLst>
          </p:nvPr>
        </p:nvGraphicFramePr>
        <p:xfrm>
          <a:off x="-2" y="6130047"/>
          <a:ext cx="9144002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143">
                  <a:extLst>
                    <a:ext uri="{9D8B030D-6E8A-4147-A177-3AD203B41FA5}">
                      <a16:colId xmlns:a16="http://schemas.microsoft.com/office/drawing/2014/main" val="3511920827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851606357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40040727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4271452165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74782474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948562594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384791739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448912598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299154208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085886016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93543030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0431668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471976828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794656163"/>
                    </a:ext>
                  </a:extLst>
                </a:gridCol>
              </a:tblGrid>
              <a:tr h="2208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4"/>
                          </a:solidFill>
                        </a:rPr>
                        <a:t>POLE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POLE OWNER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JOINT-USE PERMIT REQ’D?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DIRECT POWER AVAIL.?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SOLAR POWER REQ’D?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CITY INSTALLER?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Quiet Order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640327"/>
                  </a:ext>
                </a:extLst>
              </a:tr>
              <a:tr h="220880"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City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Utility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Other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79212"/>
                  </a:ext>
                </a:extLst>
              </a:tr>
              <a:tr h="220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X-AES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4"/>
                          </a:solidFill>
                        </a:rPr>
                        <a:t>x</a:t>
                      </a:r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400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91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CFF053-1C12-599A-2FB1-7F1AEA655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0073F5-CFFD-64E9-0E09-7C6A0647894F}"/>
              </a:ext>
            </a:extLst>
          </p:cNvPr>
          <p:cNvGraphicFramePr>
            <a:graphicFrameLocks noGrp="1"/>
          </p:cNvGraphicFramePr>
          <p:nvPr/>
        </p:nvGraphicFramePr>
        <p:xfrm>
          <a:off x="-2" y="6130047"/>
          <a:ext cx="9144002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143">
                  <a:extLst>
                    <a:ext uri="{9D8B030D-6E8A-4147-A177-3AD203B41FA5}">
                      <a16:colId xmlns:a16="http://schemas.microsoft.com/office/drawing/2014/main" val="3511920827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851606357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40040727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4271452165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74782474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948562594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384791739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448912598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299154208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085886016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93543030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0431668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471976828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794656163"/>
                    </a:ext>
                  </a:extLst>
                </a:gridCol>
              </a:tblGrid>
              <a:tr h="2208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4"/>
                          </a:solidFill>
                        </a:rPr>
                        <a:t>POLE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POLE OWNER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JOINT-USE PERMIT REQ’D?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DIRECT POWER AVAIL.?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SOLAR POWER REQ’D?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CITY INSTALLER?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Quiet Order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640327"/>
                  </a:ext>
                </a:extLst>
              </a:tr>
              <a:tr h="220880"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City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Utility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Other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79212"/>
                  </a:ext>
                </a:extLst>
              </a:tr>
              <a:tr h="22088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40029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D4F25FE-19F5-9433-7183-2A009E9A5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9" y="1345797"/>
            <a:ext cx="9146374" cy="4149934"/>
          </a:xfrm>
          <a:prstGeom prst="rect">
            <a:avLst/>
          </a:prstGeom>
        </p:spPr>
      </p:pic>
      <p:sp>
        <p:nvSpPr>
          <p:cNvPr id="7" name="Partial Circle 6">
            <a:extLst>
              <a:ext uri="{FF2B5EF4-FFF2-40B4-BE49-F238E27FC236}">
                <a16:creationId xmlns:a16="http://schemas.microsoft.com/office/drawing/2014/main" id="{2C03B7EA-F901-E8C7-52A9-F63BE60ED10C}"/>
              </a:ext>
            </a:extLst>
          </p:cNvPr>
          <p:cNvSpPr/>
          <p:nvPr/>
        </p:nvSpPr>
        <p:spPr>
          <a:xfrm rot="8919560">
            <a:off x="2616971" y="1634632"/>
            <a:ext cx="2448000" cy="2454747"/>
          </a:xfrm>
          <a:prstGeom prst="pie">
            <a:avLst>
              <a:gd name="adj1" fmla="val 0"/>
              <a:gd name="adj2" fmla="val 10725280"/>
            </a:avLst>
          </a:prstGeom>
          <a:solidFill>
            <a:srgbClr val="FFFEFD">
              <a:alpha val="5686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E29789-5ADF-9650-5A80-CB44D74E157C}"/>
              </a:ext>
            </a:extLst>
          </p:cNvPr>
          <p:cNvSpPr txBox="1"/>
          <p:nvPr/>
        </p:nvSpPr>
        <p:spPr>
          <a:xfrm>
            <a:off x="0" y="54151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Sensor to be installed in the white shaded area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F4A33E-19BE-8A36-3ED1-5F7F0EB40241}"/>
              </a:ext>
            </a:extLst>
          </p:cNvPr>
          <p:cNvGraphicFramePr>
            <a:graphicFrameLocks noGrp="1"/>
          </p:cNvGraphicFramePr>
          <p:nvPr/>
        </p:nvGraphicFramePr>
        <p:xfrm>
          <a:off x="-2" y="-6822"/>
          <a:ext cx="9144002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511920827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3851606357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1747824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8479173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991542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354303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ROADWAY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NEAR (ROADWAY)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LATITUDE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LONGITUDE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CROSSING ID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6403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Crawfordsville, IN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Market St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Washington St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79212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094BBCD-932A-E005-DD21-2FCC9AC0A050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2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511920827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3851606357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1747824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8479173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991542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354303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ROADWAY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NEAR (ROADWAY)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LATITUDE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LONGITUDE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CROSSING ID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6403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McCordsville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IN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750 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Broadway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79212"/>
                  </a:ext>
                </a:extLst>
              </a:tr>
            </a:tbl>
          </a:graphicData>
        </a:graphic>
      </p:graphicFrame>
      <p:sp>
        <p:nvSpPr>
          <p:cNvPr id="8" name="Partial Circle 7">
            <a:extLst>
              <a:ext uri="{FF2B5EF4-FFF2-40B4-BE49-F238E27FC236}">
                <a16:creationId xmlns:a16="http://schemas.microsoft.com/office/drawing/2014/main" id="{00A22F75-5D52-CE68-8A72-CFC632CF35F4}"/>
              </a:ext>
            </a:extLst>
          </p:cNvPr>
          <p:cNvSpPr/>
          <p:nvPr/>
        </p:nvSpPr>
        <p:spPr>
          <a:xfrm rot="19725707">
            <a:off x="2938674" y="2119890"/>
            <a:ext cx="2448000" cy="2454747"/>
          </a:xfrm>
          <a:prstGeom prst="pie">
            <a:avLst>
              <a:gd name="adj1" fmla="val 0"/>
              <a:gd name="adj2" fmla="val 10725280"/>
            </a:avLst>
          </a:prstGeom>
          <a:solidFill>
            <a:srgbClr val="FFFEFD">
              <a:alpha val="5686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011FB8B-C89A-DFFE-0EC3-9C3ECF21F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09100"/>
              </p:ext>
            </p:extLst>
          </p:nvPr>
        </p:nvGraphicFramePr>
        <p:xfrm>
          <a:off x="-16967" y="-6822"/>
          <a:ext cx="9144002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511920827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3851606357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1747824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8479173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991542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354303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ROADWAY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NEAR (ROADWAY)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LATITUDE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LONGITUDE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CROSSING ID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6403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McCordsville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IN</a:t>
                      </a:r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600 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Broadway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79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913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RAINFO">
      <a:dk1>
        <a:srgbClr val="BE1E2D"/>
      </a:dk1>
      <a:lt1>
        <a:srgbClr val="FEC77B"/>
      </a:lt1>
      <a:dk2>
        <a:srgbClr val="3F0000"/>
      </a:dk2>
      <a:lt2>
        <a:srgbClr val="BDBBBB"/>
      </a:lt2>
      <a:accent1>
        <a:srgbClr val="FFFEFD"/>
      </a:accent1>
      <a:accent2>
        <a:srgbClr val="C5563F"/>
      </a:accent2>
      <a:accent3>
        <a:srgbClr val="D97E52"/>
      </a:accent3>
      <a:accent4>
        <a:srgbClr val="000000"/>
      </a:accent4>
      <a:accent5>
        <a:srgbClr val="FFFFF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FO Hardware Installation Worksheet - Kalamazoo.pptx  -  Read-Only" id="{3ECBA259-30E6-4893-B8E8-FB3B847FC0F2}" vid="{D0F80AFC-E47E-4860-9A15-A4AC378ACD8C}"/>
    </a:ext>
  </a:extLst>
</a:theme>
</file>

<file path=ppt/theme/theme2.xml><?xml version="1.0" encoding="utf-8"?>
<a:theme xmlns:a="http://schemas.openxmlformats.org/drawingml/2006/main" name="1_TRAINFO">
  <a:themeElements>
    <a:clrScheme name="TRAINFO">
      <a:dk1>
        <a:srgbClr val="BE1E2D"/>
      </a:dk1>
      <a:lt1>
        <a:srgbClr val="FEC77B"/>
      </a:lt1>
      <a:dk2>
        <a:srgbClr val="3F0000"/>
      </a:dk2>
      <a:lt2>
        <a:srgbClr val="BDBBBB"/>
      </a:lt2>
      <a:accent1>
        <a:srgbClr val="FFFEFD"/>
      </a:accent1>
      <a:accent2>
        <a:srgbClr val="C5563F"/>
      </a:accent2>
      <a:accent3>
        <a:srgbClr val="D97E52"/>
      </a:accent3>
      <a:accent4>
        <a:srgbClr val="000000"/>
      </a:accent4>
      <a:accent5>
        <a:srgbClr val="FFFFFF"/>
      </a:accent5>
      <a:accent6>
        <a:srgbClr val="70AD47"/>
      </a:accent6>
      <a:hlink>
        <a:srgbClr val="0563C1"/>
      </a:hlink>
      <a:folHlink>
        <a:srgbClr val="954F72"/>
      </a:folHlink>
    </a:clrScheme>
    <a:fontScheme name="TRAINFO Montserrat">
      <a:majorFont>
        <a:latin typeface="Montserrat Medium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FO Hardware Installation Worksheet - Kalamazoo.pptx  -  Read-Only" id="{3ECBA259-30E6-4893-B8E8-FB3B847FC0F2}" vid="{FA8D0BB7-241C-41BC-BAE3-644DA9163D9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a6feed86-1363-4185-b2da-c06ec1bf626e">e5641cec-f362-4695-b138-aea31c333495</MigrationWizId>
    <_x0024_Resources_x003a_core_x002c_Signoff_Status_x003b_ xmlns="a6feed86-1363-4185-b2da-c06ec1bf626e" xsi:nil="true"/>
    <MigrationWizIdVersion xmlns="a6feed86-1363-4185-b2da-c06ec1bf626e">e5641cec-f362-4695-b138-aea31c333495-637333770930000000</MigrationWizIdVersion>
    <MigrationWizIdPermissions xmlns="a6feed86-1363-4185-b2da-c06ec1bf626e" xsi:nil="true"/>
    <TaxCatchAll xmlns="e65c13e3-3800-4ddf-92fc-ba8ca919b680" xsi:nil="true"/>
    <lcf76f155ced4ddcb4097134ff3c332f xmlns="a6feed86-1363-4185-b2da-c06ec1bf626e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517AC55266A4BA72A14557BF5D83A" ma:contentTypeVersion="24" ma:contentTypeDescription="Create a new document." ma:contentTypeScope="" ma:versionID="686a1c865304e58331f19323f2392e5a">
  <xsd:schema xmlns:xsd="http://www.w3.org/2001/XMLSchema" xmlns:xs="http://www.w3.org/2001/XMLSchema" xmlns:p="http://schemas.microsoft.com/office/2006/metadata/properties" xmlns:ns1="http://schemas.microsoft.com/sharepoint/v3" xmlns:ns2="e65c13e3-3800-4ddf-92fc-ba8ca919b680" xmlns:ns3="a6feed86-1363-4185-b2da-c06ec1bf626e" targetNamespace="http://schemas.microsoft.com/office/2006/metadata/properties" ma:root="true" ma:fieldsID="cf604f73bf58b3c483c532447fdb702a" ns1:_="" ns2:_="" ns3:_="">
    <xsd:import namespace="http://schemas.microsoft.com/sharepoint/v3"/>
    <xsd:import namespace="e65c13e3-3800-4ddf-92fc-ba8ca919b680"/>
    <xsd:import namespace="a6feed86-1363-4185-b2da-c06ec1bf626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igrationWizId" minOccurs="0"/>
                <xsd:element ref="ns3:MigrationWizIdPermissions" minOccurs="0"/>
                <xsd:element ref="ns3:MigrationWizIdVersion" minOccurs="0"/>
                <xsd:element ref="ns3:_x0024_Resources_x003a_core_x002c_Signoff_Status_x003b_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c13e3-3800-4ddf-92fc-ba8ca919b6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1ab9693b-eadb-4d3c-ace8-97ad096421bd}" ma:internalName="TaxCatchAll" ma:showField="CatchAllData" ma:web="e65c13e3-3800-4ddf-92fc-ba8ca919b6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eed86-1363-4185-b2da-c06ec1bf62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igrationWizId" ma:index="20" nillable="true" ma:displayName="MigrationWizId" ma:internalName="MigrationWizId">
      <xsd:simpleType>
        <xsd:restriction base="dms:Text"/>
      </xsd:simpleType>
    </xsd:element>
    <xsd:element name="MigrationWizIdPermissions" ma:index="21" nillable="true" ma:displayName="MigrationWizIdPermissions" ma:internalName="MigrationWizIdPermissions">
      <xsd:simpleType>
        <xsd:restriction base="dms:Text"/>
      </xsd:simpleType>
    </xsd:element>
    <xsd:element name="MigrationWizIdVersion" ma:index="22" nillable="true" ma:displayName="MigrationWizIdVersion" ma:internalName="MigrationWizIdVersion">
      <xsd:simpleType>
        <xsd:restriction base="dms:Text"/>
      </xsd:simpleType>
    </xsd:element>
    <xsd:element name="_x0024_Resources_x003a_core_x002c_Signoff_Status_x003b_" ma:index="23" nillable="true" ma:displayName="Sign-off status" ma:internalName="_x0024_Resources_x003a_core_x002c_Signoff_Status_x003b_" ma:readOnly="false">
      <xsd:simpleType>
        <xsd:restriction base="dms:Text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754c7fc0-677f-47af-afc3-36fb44bf4e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574A8A-1719-4F84-9755-D2723F699A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FBCA5B-74A5-4860-AFA6-D6C71C64828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65fe756f-1266-4ce2-a392-ebab08566398"/>
    <ds:schemaRef ds:uri="a6feed86-1363-4185-b2da-c06ec1bf626e"/>
    <ds:schemaRef ds:uri="e65c13e3-3800-4ddf-92fc-ba8ca919b680"/>
  </ds:schemaRefs>
</ds:datastoreItem>
</file>

<file path=customXml/itemProps3.xml><?xml version="1.0" encoding="utf-8"?>
<ds:datastoreItem xmlns:ds="http://schemas.openxmlformats.org/officeDocument/2006/customXml" ds:itemID="{B6579FF2-039A-4F6B-8847-C7277F7703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65c13e3-3800-4ddf-92fc-ba8ca919b680"/>
    <ds:schemaRef ds:uri="a6feed86-1363-4185-b2da-c06ec1bf62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TRAINFO Hardware Installation Worksheet</Template>
  <TotalTime>23766</TotalTime>
  <Words>808</Words>
  <Application>Microsoft Office PowerPoint</Application>
  <PresentationFormat>Letter Paper (8.5x11 in)</PresentationFormat>
  <Paragraphs>360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Montserrat Light</vt:lpstr>
      <vt:lpstr>Montserrat Medium</vt:lpstr>
      <vt:lpstr>Montserrat SemiBold</vt:lpstr>
      <vt:lpstr>Wingdings</vt:lpstr>
      <vt:lpstr>Office Theme</vt:lpstr>
      <vt:lpstr>1_TRAINFO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Mujtaba Jalil</dc:creator>
  <cp:lastModifiedBy>Moazzam Faisal</cp:lastModifiedBy>
  <cp:revision>125</cp:revision>
  <cp:lastPrinted>2020-04-07T20:53:17Z</cp:lastPrinted>
  <dcterms:created xsi:type="dcterms:W3CDTF">2019-08-23T21:47:12Z</dcterms:created>
  <dcterms:modified xsi:type="dcterms:W3CDTF">2025-01-15T20:30:11Z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0x010100D13517AC55266A4BA72A14557BF5D83A</vt:lpwstr>
  </property>
  <property fmtid="{D5CDD505-2E9C-101B-9397-08002B2CF9AE}" pid="3" name="MediaServiceImageTags">
    <vt:lpwstr/>
  </property>
</Properties>
</file>