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5"/>
  </p:notesMasterIdLst>
  <p:sldIdLst>
    <p:sldId id="339" r:id="rId3"/>
    <p:sldId id="420" r:id="rId4"/>
    <p:sldId id="430" r:id="rId5"/>
    <p:sldId id="475" r:id="rId6"/>
    <p:sldId id="431" r:id="rId7"/>
    <p:sldId id="476" r:id="rId8"/>
    <p:sldId id="495" r:id="rId9"/>
    <p:sldId id="433" r:id="rId10"/>
    <p:sldId id="472" r:id="rId11"/>
    <p:sldId id="434" r:id="rId12"/>
    <p:sldId id="473" r:id="rId13"/>
    <p:sldId id="436" r:id="rId14"/>
    <p:sldId id="474" r:id="rId15"/>
    <p:sldId id="494" r:id="rId16"/>
    <p:sldId id="441" r:id="rId17"/>
    <p:sldId id="470" r:id="rId18"/>
    <p:sldId id="442" r:id="rId19"/>
    <p:sldId id="471" r:id="rId20"/>
    <p:sldId id="482" r:id="rId21"/>
    <p:sldId id="483" r:id="rId22"/>
    <p:sldId id="484" r:id="rId23"/>
    <p:sldId id="493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0000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944772-AE16-463A-ABAD-C1336CA9AAE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8FA85D-792C-4077-A59F-12432061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711200" y="2831123"/>
            <a:ext cx="10972800" cy="762000"/>
          </a:xfrm>
        </p:spPr>
        <p:txBody>
          <a:bodyPr/>
          <a:lstStyle>
            <a:lvl1pPr>
              <a:defRPr>
                <a:solidFill>
                  <a:srgbClr val="384857"/>
                </a:solidFill>
              </a:defRPr>
            </a:lvl1pPr>
          </a:lstStyle>
          <a:p>
            <a:r>
              <a:rPr lang="en-US" sz="2470" b="1" dirty="0"/>
              <a:t>Title Line #1</a:t>
            </a:r>
            <a:br>
              <a:rPr lang="en-US" sz="2470" b="1" dirty="0"/>
            </a:br>
            <a:r>
              <a:rPr lang="en-US" sz="2470" b="1" dirty="0"/>
              <a:t>Title Line #2</a:t>
            </a:r>
            <a:endParaRPr lang="en-US" sz="2470" dirty="0"/>
          </a:p>
        </p:txBody>
      </p:sp>
    </p:spTree>
    <p:extLst>
      <p:ext uri="{BB962C8B-B14F-4D97-AF65-F5344CB8AC3E}">
        <p14:creationId xmlns:p14="http://schemas.microsoft.com/office/powerpoint/2010/main" val="178956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4B07-D152-1946-A756-75F062C21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4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473" y="92478"/>
            <a:ext cx="10972800" cy="1143000"/>
          </a:xfrm>
        </p:spPr>
        <p:txBody>
          <a:bodyPr>
            <a:normAutofit/>
          </a:bodyPr>
          <a:lstStyle>
            <a:lvl1pPr algn="l">
              <a:defRPr sz="3659">
                <a:solidFill>
                  <a:srgbClr val="2A37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70">
                <a:solidFill>
                  <a:srgbClr val="493F3D"/>
                </a:solidFill>
              </a:defRPr>
            </a:lvl1pPr>
            <a:lvl2pPr marL="815429" indent="-349469">
              <a:buFont typeface="Arial"/>
              <a:buChar char="•"/>
              <a:defRPr sz="2470">
                <a:solidFill>
                  <a:srgbClr val="493F3D"/>
                </a:solidFill>
              </a:defRPr>
            </a:lvl2pPr>
            <a:lvl3pPr>
              <a:defRPr sz="2470">
                <a:solidFill>
                  <a:srgbClr val="493F3D"/>
                </a:solidFill>
              </a:defRPr>
            </a:lvl3pPr>
            <a:lvl4pPr marL="1630858" indent="-232980">
              <a:buFont typeface="Arial"/>
              <a:buChar char="•"/>
              <a:defRPr sz="2470">
                <a:solidFill>
                  <a:srgbClr val="493F3D"/>
                </a:solidFill>
              </a:defRPr>
            </a:lvl4pPr>
            <a:lvl5pPr marL="2096817" indent="-232980">
              <a:buFont typeface="Arial"/>
              <a:buChar char="•"/>
              <a:defRPr sz="2470">
                <a:solidFill>
                  <a:srgbClr val="493F3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27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body" idx="13"/>
          </p:nvPr>
        </p:nvSpPr>
        <p:spPr>
          <a:xfrm>
            <a:off x="826347" y="1551941"/>
            <a:ext cx="10972800" cy="4980940"/>
          </a:xfrm>
        </p:spPr>
        <p:txBody>
          <a:bodyPr>
            <a:normAutofit/>
          </a:bodyPr>
          <a:lstStyle>
            <a:lvl1pPr marL="0" indent="0">
              <a:buNone/>
              <a:defRPr sz="2470">
                <a:solidFill>
                  <a:srgbClr val="493F3D"/>
                </a:solidFill>
              </a:defRPr>
            </a:lvl1pPr>
          </a:lstStyle>
          <a:p>
            <a:pPr eaLnBrk="1" hangingPunct="1">
              <a:buFont typeface="Times" charset="0"/>
              <a:buChar char="•"/>
              <a:defRPr/>
            </a:pPr>
            <a:endParaRPr lang="en-US" sz="2470" dirty="0">
              <a:ea typeface="+mn-e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341" y="328615"/>
            <a:ext cx="10972800" cy="615106"/>
          </a:xfrm>
        </p:spPr>
        <p:txBody>
          <a:bodyPr>
            <a:normAutofit/>
          </a:bodyPr>
          <a:lstStyle>
            <a:lvl1pPr algn="l">
              <a:defRPr sz="3293">
                <a:solidFill>
                  <a:srgbClr val="38485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6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659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659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65959"/>
            <a:fld id="{B2744B07-D152-1946-A756-75F062C21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659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" y="0"/>
            <a:ext cx="1176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465959" rtl="0" eaLnBrk="1" latinLnBrk="0" hangingPunct="1">
        <a:spcBef>
          <a:spcPct val="0"/>
        </a:spcBef>
        <a:buNone/>
        <a:defRPr sz="44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9469" indent="-349469" algn="l" defTabSz="465959" rtl="0" eaLnBrk="1" latinLnBrk="0" hangingPunct="1">
        <a:spcBef>
          <a:spcPct val="20000"/>
        </a:spcBef>
        <a:buFont typeface="Arial"/>
        <a:buChar char="•"/>
        <a:defRPr sz="3293" kern="1200">
          <a:solidFill>
            <a:schemeClr val="tx1"/>
          </a:solidFill>
          <a:latin typeface="+mn-lt"/>
          <a:ea typeface="+mn-ea"/>
          <a:cs typeface="+mn-cs"/>
        </a:defRPr>
      </a:lvl1pPr>
      <a:lvl2pPr marL="757184" indent="-291225" algn="l" defTabSz="465959" rtl="0" eaLnBrk="1" latinLnBrk="0" hangingPunct="1">
        <a:spcBef>
          <a:spcPct val="20000"/>
        </a:spcBef>
        <a:buFont typeface="Arial"/>
        <a:buChar char="–"/>
        <a:defRPr sz="2836" kern="1200">
          <a:solidFill>
            <a:schemeClr val="tx1"/>
          </a:solidFill>
          <a:latin typeface="+mn-lt"/>
          <a:ea typeface="+mn-ea"/>
          <a:cs typeface="+mn-cs"/>
        </a:defRPr>
      </a:lvl2pPr>
      <a:lvl3pPr marL="1164899" indent="-232980" algn="l" defTabSz="465959" rtl="0" eaLnBrk="1" latinLnBrk="0" hangingPunct="1">
        <a:spcBef>
          <a:spcPct val="20000"/>
        </a:spcBef>
        <a:buFont typeface="Arial"/>
        <a:buChar char="•"/>
        <a:defRPr sz="2470" kern="1200">
          <a:solidFill>
            <a:schemeClr val="tx1"/>
          </a:solidFill>
          <a:latin typeface="+mn-lt"/>
          <a:ea typeface="+mn-ea"/>
          <a:cs typeface="+mn-cs"/>
        </a:defRPr>
      </a:lvl3pPr>
      <a:lvl4pPr marL="1630858" indent="-232980" algn="l" defTabSz="465959" rtl="0" eaLnBrk="1" latinLnBrk="0" hangingPunct="1">
        <a:spcBef>
          <a:spcPct val="20000"/>
        </a:spcBef>
        <a:buFont typeface="Arial"/>
        <a:buChar char="–"/>
        <a:defRPr sz="2012" kern="1200">
          <a:solidFill>
            <a:schemeClr val="tx1"/>
          </a:solidFill>
          <a:latin typeface="+mn-lt"/>
          <a:ea typeface="+mn-ea"/>
          <a:cs typeface="+mn-cs"/>
        </a:defRPr>
      </a:lvl4pPr>
      <a:lvl5pPr marL="2096817" indent="-232980" algn="l" defTabSz="465959" rtl="0" eaLnBrk="1" latinLnBrk="0" hangingPunct="1">
        <a:spcBef>
          <a:spcPct val="20000"/>
        </a:spcBef>
        <a:buFont typeface="Arial"/>
        <a:buChar char="»"/>
        <a:defRPr sz="2012" kern="1200">
          <a:solidFill>
            <a:schemeClr val="tx1"/>
          </a:solidFill>
          <a:latin typeface="+mn-lt"/>
          <a:ea typeface="+mn-ea"/>
          <a:cs typeface="+mn-cs"/>
        </a:defRPr>
      </a:lvl5pPr>
      <a:lvl6pPr marL="256277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6pPr>
      <a:lvl7pPr marL="302873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7pPr>
      <a:lvl8pPr marL="349469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8pPr>
      <a:lvl9pPr marL="3960655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1pPr>
      <a:lvl2pPr marL="465959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2pPr>
      <a:lvl3pPr marL="93191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3pPr>
      <a:lvl4pPr marL="139787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4pPr>
      <a:lvl5pPr marL="186383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5pPr>
      <a:lvl6pPr marL="2329797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6pPr>
      <a:lvl7pPr marL="279575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7pPr>
      <a:lvl8pPr marL="326171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8pPr>
      <a:lvl9pPr marL="3727675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" y="0"/>
            <a:ext cx="1176119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9735" y="274639"/>
            <a:ext cx="10494869" cy="738989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 err="1"/>
              <a:t>ifth</a:t>
            </a:r>
            <a:r>
              <a:rPr lang="en-US" dirty="0"/>
              <a:t>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" y="6605516"/>
            <a:ext cx="510387" cy="277097"/>
          </a:xfrm>
          <a:prstGeom prst="rect">
            <a:avLst/>
          </a:prstGeom>
          <a:noFill/>
        </p:spPr>
        <p:txBody>
          <a:bodyPr wrap="square" lIns="93189" tIns="46594" rIns="93189" bIns="46594" rtlCol="0">
            <a:spAutoFit/>
          </a:bodyPr>
          <a:lstStyle/>
          <a:p>
            <a:pPr algn="r" defTabSz="465959"/>
            <a:fld id="{03B65FAC-8EA7-ED4F-B360-9C81A1180EFB}" type="slidenum">
              <a:rPr lang="en-US" sz="1189">
                <a:solidFill>
                  <a:srgbClr val="2A3745"/>
                </a:solidFill>
              </a:rPr>
              <a:pPr algn="r" defTabSz="465959"/>
              <a:t>‹#›</a:t>
            </a:fld>
            <a:endParaRPr lang="en-US" sz="1189" dirty="0">
              <a:solidFill>
                <a:srgbClr val="2A3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2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 ftr="0" dt="0"/>
  <p:txStyles>
    <p:titleStyle>
      <a:lvl1pPr algn="l" defTabSz="465959" rtl="0" eaLnBrk="1" latinLnBrk="0" hangingPunct="1">
        <a:spcBef>
          <a:spcPct val="0"/>
        </a:spcBef>
        <a:buNone/>
        <a:defRPr sz="3659" kern="1200">
          <a:solidFill>
            <a:srgbClr val="2A3745"/>
          </a:solidFill>
          <a:latin typeface="+mj-lt"/>
          <a:ea typeface="+mj-ea"/>
          <a:cs typeface="+mj-cs"/>
        </a:defRPr>
      </a:lvl1pPr>
    </p:titleStyle>
    <p:bodyStyle>
      <a:lvl1pPr marL="349469" indent="-349469" algn="l" defTabSz="465959" rtl="0" eaLnBrk="1" latinLnBrk="0" hangingPunct="1">
        <a:spcBef>
          <a:spcPct val="20000"/>
        </a:spcBef>
        <a:buFont typeface="Arial"/>
        <a:buChar char="•"/>
        <a:defRPr sz="3293" kern="1200">
          <a:solidFill>
            <a:schemeClr val="tx1"/>
          </a:solidFill>
          <a:latin typeface="+mn-lt"/>
          <a:ea typeface="+mn-ea"/>
          <a:cs typeface="+mn-cs"/>
        </a:defRPr>
      </a:lvl1pPr>
      <a:lvl2pPr marL="757184" indent="-291225" algn="l" defTabSz="465959" rtl="0" eaLnBrk="1" latinLnBrk="0" hangingPunct="1">
        <a:spcBef>
          <a:spcPct val="20000"/>
        </a:spcBef>
        <a:buFont typeface="Arial"/>
        <a:buChar char="–"/>
        <a:defRPr sz="2836" kern="1200">
          <a:solidFill>
            <a:schemeClr val="tx1"/>
          </a:solidFill>
          <a:latin typeface="+mn-lt"/>
          <a:ea typeface="+mn-ea"/>
          <a:cs typeface="+mn-cs"/>
        </a:defRPr>
      </a:lvl2pPr>
      <a:lvl3pPr marL="1164899" indent="-232980" algn="l" defTabSz="465959" rtl="0" eaLnBrk="1" latinLnBrk="0" hangingPunct="1">
        <a:spcBef>
          <a:spcPct val="20000"/>
        </a:spcBef>
        <a:buFont typeface="Arial"/>
        <a:buChar char="•"/>
        <a:defRPr sz="2470" kern="1200">
          <a:solidFill>
            <a:schemeClr val="tx1"/>
          </a:solidFill>
          <a:latin typeface="+mn-lt"/>
          <a:ea typeface="+mn-ea"/>
          <a:cs typeface="+mn-cs"/>
        </a:defRPr>
      </a:lvl3pPr>
      <a:lvl4pPr marL="1630858" indent="-232980" algn="l" defTabSz="465959" rtl="0" eaLnBrk="1" latinLnBrk="0" hangingPunct="1">
        <a:spcBef>
          <a:spcPct val="20000"/>
        </a:spcBef>
        <a:buFont typeface="Arial"/>
        <a:buChar char="–"/>
        <a:defRPr sz="2012" kern="1200">
          <a:solidFill>
            <a:schemeClr val="tx1"/>
          </a:solidFill>
          <a:latin typeface="+mn-lt"/>
          <a:ea typeface="+mn-ea"/>
          <a:cs typeface="+mn-cs"/>
        </a:defRPr>
      </a:lvl4pPr>
      <a:lvl5pPr marL="2096817" indent="-232980" algn="l" defTabSz="465959" rtl="0" eaLnBrk="1" latinLnBrk="0" hangingPunct="1">
        <a:spcBef>
          <a:spcPct val="20000"/>
        </a:spcBef>
        <a:buFont typeface="Arial"/>
        <a:buChar char="»"/>
        <a:defRPr sz="2012" kern="1200">
          <a:solidFill>
            <a:schemeClr val="tx1"/>
          </a:solidFill>
          <a:latin typeface="+mn-lt"/>
          <a:ea typeface="+mn-ea"/>
          <a:cs typeface="+mn-cs"/>
        </a:defRPr>
      </a:lvl5pPr>
      <a:lvl6pPr marL="256277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6pPr>
      <a:lvl7pPr marL="302873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7pPr>
      <a:lvl8pPr marL="349469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8pPr>
      <a:lvl9pPr marL="3960655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1pPr>
      <a:lvl2pPr marL="465959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2pPr>
      <a:lvl3pPr marL="93191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3pPr>
      <a:lvl4pPr marL="139787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4pPr>
      <a:lvl5pPr marL="186383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5pPr>
      <a:lvl6pPr marL="2329797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6pPr>
      <a:lvl7pPr marL="279575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7pPr>
      <a:lvl8pPr marL="326171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8pPr>
      <a:lvl9pPr marL="3727675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79CAB-C205-4988-BDB1-86B2DCF1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4B07-D152-1946-A756-75F062C21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651" y="204080"/>
            <a:ext cx="11507821" cy="1148657"/>
          </a:xfrm>
          <a:prstGeom prst="rect">
            <a:avLst/>
          </a:prstGeom>
          <a:solidFill>
            <a:srgbClr val="6B78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Prestige Plans for </a:t>
            </a:r>
          </a:p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Rockport</a:t>
            </a: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6597" y="253236"/>
            <a:ext cx="1230875" cy="1050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46EF48-223B-4C92-85D4-8846E7982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487" y="1496864"/>
            <a:ext cx="7628010" cy="36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3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Cheswicke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EC22F-5B25-4E44-A024-642E7FCE8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52" y="1697415"/>
            <a:ext cx="9664151" cy="40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Cheswicke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4C1827-CC39-4AA9-B13A-459C9176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61" y="1558213"/>
            <a:ext cx="9689081" cy="417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4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Cheswicke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E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5BBF0-947D-4B21-BDF0-50E9A6289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95" y="1390261"/>
            <a:ext cx="10096212" cy="43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6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Cheswicke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G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17AEA-ABF1-417F-9A51-284625E54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32" y="1350941"/>
            <a:ext cx="9558966" cy="43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57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Cheswicke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8587D-B8EC-8D00-1C95-6324DD081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72" y="1247722"/>
            <a:ext cx="4123398" cy="4939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25B44-47BE-8498-E969-1A4F2484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290" y="2092097"/>
            <a:ext cx="2144322" cy="34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7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Drake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9BECF69C-702D-DF8A-B2C8-026F8E3D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99" y="1270348"/>
            <a:ext cx="6507060" cy="48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99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Drake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trees&#10;&#10;Description automatically generated">
            <a:extLst>
              <a:ext uri="{FF2B5EF4-FFF2-40B4-BE49-F238E27FC236}">
                <a16:creationId xmlns:a16="http://schemas.microsoft.com/office/drawing/2014/main" id="{8C25E662-B87F-E8AC-5D6D-0B198F926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47" y="1482754"/>
            <a:ext cx="6565783" cy="49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16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Drake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driveway and trees&#10;&#10;Description automatically generated">
            <a:extLst>
              <a:ext uri="{FF2B5EF4-FFF2-40B4-BE49-F238E27FC236}">
                <a16:creationId xmlns:a16="http://schemas.microsoft.com/office/drawing/2014/main" id="{2841DDF9-6D3B-F4A6-9C11-2359B2FED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52" y="1455490"/>
            <a:ext cx="6288947" cy="471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0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01B4D-FE99-A947-4870-BDB4CCE82466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Drake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 descr="A house with a garage and a lawn&#10;&#10;Description automatically generated">
            <a:extLst>
              <a:ext uri="{FF2B5EF4-FFF2-40B4-BE49-F238E27FC236}">
                <a16:creationId xmlns:a16="http://schemas.microsoft.com/office/drawing/2014/main" id="{DEB3C831-2964-E3CF-A42A-B4E8CEF53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28" y="1298196"/>
            <a:ext cx="6498672" cy="487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60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01B4D-FE99-A947-4870-BDB4CCE82466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Drake E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DCAD0E02-76F9-BF4D-722C-ABBE59E94D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02" y="1417738"/>
            <a:ext cx="6540617" cy="49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1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Prestige Product Line Up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413091"/>
              </p:ext>
            </p:extLst>
          </p:nvPr>
        </p:nvGraphicFramePr>
        <p:xfrm>
          <a:off x="2902591" y="1852499"/>
          <a:ext cx="694608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6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659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Kentmore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III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 story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2100-2800 SF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813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Cheswicke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II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 story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2188 -2800 SF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Drake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 story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2884 SF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659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Glendale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 story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3100 SF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Ainsley II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 story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3156 SF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37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Glendale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 story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3160 Sf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Berkley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 story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3273 Sf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659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Kensington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 story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3400 SF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87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01B4D-FE99-A947-4870-BDB4CCE82466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Drake F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trees&#10;&#10;Description automatically generated">
            <a:extLst>
              <a:ext uri="{FF2B5EF4-FFF2-40B4-BE49-F238E27FC236}">
                <a16:creationId xmlns:a16="http://schemas.microsoft.com/office/drawing/2014/main" id="{DBDF38EB-51F7-8F38-ACD9-16E0ECAE7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09" y="1528891"/>
            <a:ext cx="6414782" cy="48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54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01B4D-FE99-A947-4870-BDB4CCE82466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Drake G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lawn&#10;&#10;Description automatically generated">
            <a:extLst>
              <a:ext uri="{FF2B5EF4-FFF2-40B4-BE49-F238E27FC236}">
                <a16:creationId xmlns:a16="http://schemas.microsoft.com/office/drawing/2014/main" id="{8888D113-D98A-DE14-6897-26D0E5F4B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8" y="1241569"/>
            <a:ext cx="6786695" cy="50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66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01B4D-FE99-A947-4870-BDB4CCE82466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Drake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B3186-E533-339A-720C-65F1034E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40" y="1385838"/>
            <a:ext cx="4189372" cy="454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1EA49-7EB0-617A-A531-B5A68B528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223" y="2273417"/>
            <a:ext cx="4617269" cy="34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2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Kentmore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III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746A2-B6DD-4D97-97FD-C07C904B0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39" y="1270348"/>
            <a:ext cx="9992257" cy="46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3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Kentmore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III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7E3D30-C71D-4BE0-9211-960528A9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35" y="1270348"/>
            <a:ext cx="10081799" cy="47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87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Kentmore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III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6EF48-223B-4C92-85D4-8846E7982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40" y="1167777"/>
            <a:ext cx="9878552" cy="47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6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Kentmore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III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C1782-9682-4BAE-90DD-6D580928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752" y="1578060"/>
            <a:ext cx="9236354" cy="4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62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Kentmore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1F0C7-145E-2F00-011B-7AF29B55F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01" y="1455771"/>
            <a:ext cx="4263026" cy="4868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AD16CC-C029-DCD5-3D00-FB01BDB5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941" y="2417394"/>
            <a:ext cx="3075962" cy="311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0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Cheswicke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B514F-8660-4766-9D37-5849D3FD2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01" y="1476790"/>
            <a:ext cx="10294845" cy="44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4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Cheswicke</a:t>
            </a:r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DC008C-C27F-4305-92B1-D46E3598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50" y="1450135"/>
            <a:ext cx="10376597" cy="416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033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16842</TotalTime>
  <Words>119</Words>
  <Application>Microsoft Office PowerPoint</Application>
  <PresentationFormat>Widescreen</PresentationFormat>
  <Paragraphs>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Times</vt:lpstr>
      <vt:lpstr>1_Office Theme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M/I Homes Title Page</dc:title>
  <dc:creator>Rob Wunsch</dc:creator>
  <cp:lastModifiedBy>Ryan Crum</cp:lastModifiedBy>
  <cp:revision>652</cp:revision>
  <cp:lastPrinted>2018-09-10T18:44:21Z</cp:lastPrinted>
  <dcterms:created xsi:type="dcterms:W3CDTF">2018-08-03T17:44:48Z</dcterms:created>
  <dcterms:modified xsi:type="dcterms:W3CDTF">2023-08-11T03:20:51Z</dcterms:modified>
</cp:coreProperties>
</file>