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1FCE1-02B9-ADF0-F00B-AF6C15A8B7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5CDE2C-077C-0A4F-0C22-1D884F9B23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F7FDD-32F1-7EF9-FE2C-0B7810DE9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D415-C84E-467A-9146-04363F157597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A3887D-916E-36E4-8F57-841948808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6BCAA5-2827-514B-31F3-DC120385F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8265-DC93-464A-9D2F-E6B140682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09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1E079-8BD3-E52E-63C6-C95BAF663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CA5963-0D48-8456-D95E-BF04EBF8F9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263BD-D65B-B099-BACE-669DFC7A7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D415-C84E-467A-9146-04363F157597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0C789-DCA4-D834-36C3-CD557ECB7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D8558-067D-62A4-1F4E-A0FD0B6F5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8265-DC93-464A-9D2F-E6B140682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4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8F4CA3-D0C4-EFA7-0F09-0C5E8F25E3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C741E6-3C0A-6B9D-8A94-49AFD35E67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7ED10-9CA0-2E4A-2255-DE3EAFC28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D415-C84E-467A-9146-04363F157597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1971A-AF14-0965-869B-01829A8FC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F752E8-302E-6201-F8C1-D2A4A1FD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8265-DC93-464A-9D2F-E6B140682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42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32055-9536-859A-0668-51D8ADC5E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C1BE6-AF79-7CD5-F94D-A0BA6117F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8C60A-C976-ABB6-F89B-0C470C5CE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D415-C84E-467A-9146-04363F157597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43660-93B7-D969-109C-05872E949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F8021-904B-DE7B-638F-FE3451C7A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8265-DC93-464A-9D2F-E6B140682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28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B8FC6-3819-1F6B-8940-711ADA408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AF27D7-CB83-DAD9-FD8A-DF72E339C5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54DB47-F8DD-08B0-D552-68BCA2B42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D415-C84E-467A-9146-04363F157597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C937B-1B22-1CED-11E0-1833EFC8A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3C216-C03C-816C-DD3D-FFF676AF9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8265-DC93-464A-9D2F-E6B140682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64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02370-2A73-0E96-E6DA-C67DFA853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5E756-EDEB-76B8-2DD2-7D47B53BE0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35918C-5979-5775-C43B-A8D3C7B924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53A4A2-7C27-5FCB-6B57-392B1E87C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D415-C84E-467A-9146-04363F157597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63C2A2-FBC8-D0E2-93AF-82822DBC9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BDF75B-85F4-FF40-D792-4FB24D579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8265-DC93-464A-9D2F-E6B140682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947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49A2F-E0AA-7C78-2F9A-E8F5C0C2F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323C99-B289-7B51-77AD-79E545CC6F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3E0C7E-703F-87C9-407C-649A915CBE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5DA44A-8D55-E8E4-27EB-54D6283AA2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C7CCE8-0EAD-D36B-DFBB-CD0DBA5B88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057130-F7D0-062C-7C84-B3C341E08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D415-C84E-467A-9146-04363F157597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EF25D4-4435-1A77-4059-E68E5F66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57ECB3-6E21-D465-E52E-C955F2958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8265-DC93-464A-9D2F-E6B140682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28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D6D3A-27B9-55F1-A2F2-18918F25A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615700-A244-6685-A1F0-15544C18B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D415-C84E-467A-9146-04363F157597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5BC019-0E3B-77EB-941D-5BD2166CF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4019F4-1D25-CFF7-820B-207E21A64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8265-DC93-464A-9D2F-E6B140682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954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E4CF74-028F-A2C9-A872-A6DDD1ACF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D415-C84E-467A-9146-04363F157597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CE2851-F3CD-876C-C18D-4C326812D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AC6DB4-655B-E9BD-20ED-74D41C1C5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8265-DC93-464A-9D2F-E6B140682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53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26A86-3A2A-7CEF-5AD8-00F029E9A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2D075-A6E7-1F15-3145-A4B86EBFF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3747A7-4153-4E15-3FF3-C994030F6A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4CFF01-A479-A51B-AB3F-ABE713452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D415-C84E-467A-9146-04363F157597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57450-2D0F-6725-EDCA-AC6715035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101FC1-EE8B-754B-370C-623E77AAF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8265-DC93-464A-9D2F-E6B140682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986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27BAE-0951-2B22-FD23-BC9185673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6E5C31-81AD-CB4A-74DE-EF6C743B9B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8FCA45-AC6D-8418-7D41-9B8D25B777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04A3E1-5058-4444-EEB5-DACF6401E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D415-C84E-467A-9146-04363F157597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51C271-28D7-F962-2DAD-08A25C7FA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C564BC-DC22-1A56-20D6-B91760E93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8265-DC93-464A-9D2F-E6B140682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9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3715B3-2D54-A126-C6BE-7021F0330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FD42C-524B-95A8-0AA6-A2C29B66FA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9FF7C2-48C0-D507-BD00-C9F4D70AA4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8D415-C84E-467A-9146-04363F157597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698DA2-6DBE-D2CA-36DE-6B116579A5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57C4F3-AECD-7F8D-F060-88D58E5C94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B978265-DC93-464A-9D2F-E6B140682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64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outdoor, night, outdoor object, star&#10;&#10;Description automatically generated">
            <a:extLst>
              <a:ext uri="{FF2B5EF4-FFF2-40B4-BE49-F238E27FC236}">
                <a16:creationId xmlns:a16="http://schemas.microsoft.com/office/drawing/2014/main" id="{BB55B532-FAD9-5C74-D1CA-B9CA7200A0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051" y="0"/>
            <a:ext cx="69138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1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alaxy in space&#10;&#10;Description automatically generated with low confidence">
            <a:extLst>
              <a:ext uri="{FF2B5EF4-FFF2-40B4-BE49-F238E27FC236}">
                <a16:creationId xmlns:a16="http://schemas.microsoft.com/office/drawing/2014/main" id="{1A61DCAD-48B8-4A66-ABAA-D73DE58329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178" y="-9644"/>
            <a:ext cx="6867644" cy="6867644"/>
          </a:xfrm>
        </p:spPr>
      </p:pic>
    </p:spTree>
    <p:extLst>
      <p:ext uri="{BB962C8B-B14F-4D97-AF65-F5344CB8AC3E}">
        <p14:creationId xmlns:p14="http://schemas.microsoft.com/office/powerpoint/2010/main" val="2316322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tree, light, traffic, star&#10;&#10;Description automatically generated">
            <a:extLst>
              <a:ext uri="{FF2B5EF4-FFF2-40B4-BE49-F238E27FC236}">
                <a16:creationId xmlns:a16="http://schemas.microsoft.com/office/drawing/2014/main" id="{06D0B9FD-953B-311B-0A56-4F64838CCC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408" y="0"/>
            <a:ext cx="7347184" cy="6858000"/>
          </a:xfrm>
        </p:spPr>
      </p:pic>
    </p:spTree>
    <p:extLst>
      <p:ext uri="{BB962C8B-B14F-4D97-AF65-F5344CB8AC3E}">
        <p14:creationId xmlns:p14="http://schemas.microsoft.com/office/powerpoint/2010/main" val="1489858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Allyson Hamlin</dc:creator>
  <cp:lastModifiedBy>Allyson Hamlin</cp:lastModifiedBy>
  <cp:revision>1</cp:revision>
  <dcterms:created xsi:type="dcterms:W3CDTF">2024-12-04T15:38:57Z</dcterms:created>
  <dcterms:modified xsi:type="dcterms:W3CDTF">2024-12-04T15:45:32Z</dcterms:modified>
</cp:coreProperties>
</file>