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1FCE1-02B9-ADF0-F00B-AF6C15A8B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CDE2C-077C-0A4F-0C22-1D884F9B2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F7FDD-32F1-7EF9-FE2C-0B7810DE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3887D-916E-36E4-8F57-84194880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BCAA5-2827-514B-31F3-DC120385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0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1E079-8BD3-E52E-63C6-C95BAF66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A5963-0D48-8456-D95E-BF04EBF8F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263BD-D65B-B099-BACE-669DFC7A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0C789-DCA4-D834-36C3-CD557ECB7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D8558-067D-62A4-1F4E-A0FD0B6F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4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8F4CA3-D0C4-EFA7-0F09-0C5E8F25E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741E6-3C0A-6B9D-8A94-49AFD35E6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7ED10-9CA0-2E4A-2255-DE3EAFC2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1971A-AF14-0965-869B-01829A8F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752E8-302E-6201-F8C1-D2A4A1FD5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2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2055-9536-859A-0668-51D8ADC5E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C1BE6-AF79-7CD5-F94D-A0BA6117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8C60A-C976-ABB6-F89B-0C470C5C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43660-93B7-D969-109C-05872E949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8021-904B-DE7B-638F-FE3451C7A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8FC6-3819-1F6B-8940-711ADA40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F27D7-CB83-DAD9-FD8A-DF72E339C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4DB47-F8DD-08B0-D552-68BCA2B42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C937B-1B22-1CED-11E0-1833EFC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3C216-C03C-816C-DD3D-FFF676AF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4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02370-2A73-0E96-E6DA-C67DFA85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5E756-EDEB-76B8-2DD2-7D47B53BE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5918C-5979-5775-C43B-A8D3C7B92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3A4A2-7C27-5FCB-6B57-392B1E87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3C2A2-FBC8-D0E2-93AF-82822DBC9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DF75B-85F4-FF40-D792-4FB24D57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4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49A2F-E0AA-7C78-2F9A-E8F5C0C2F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23C99-B289-7B51-77AD-79E545CC6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E0C7E-703F-87C9-407C-649A915CB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DA44A-8D55-E8E4-27EB-54D6283AA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C7CCE8-0EAD-D36B-DFBB-CD0DBA5B88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057130-F7D0-062C-7C84-B3C341E0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EF25D4-4435-1A77-4059-E68E5F66A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7ECB3-6E21-D465-E52E-C955F295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2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6D3A-27B9-55F1-A2F2-18918F25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15700-A244-6685-A1F0-15544C18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BC019-0E3B-77EB-941D-5BD2166C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019F4-1D25-CFF7-820B-207E21A6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5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E4CF74-028F-A2C9-A872-A6DDD1ACF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CE2851-F3CD-876C-C18D-4C326812D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C6DB4-655B-E9BD-20ED-74D41C1C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5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26A86-3A2A-7CEF-5AD8-00F029E9A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2D075-A6E7-1F15-3145-A4B86EBFF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747A7-4153-4E15-3FF3-C994030F6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CFF01-A479-A51B-AB3F-ABE713452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57450-2D0F-6725-EDCA-AC671503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01FC1-EE8B-754B-370C-623E77AA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7BAE-0951-2B22-FD23-BC9185673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6E5C31-81AD-CB4A-74DE-EF6C743B9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FCA45-AC6D-8418-7D41-9B8D25B77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4A3E1-5058-4444-EEB5-DACF6401E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1C271-28D7-F962-2DAD-08A25C7FA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564BC-DC22-1A56-20D6-B91760E9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9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715B3-2D54-A126-C6BE-7021F0330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FD42C-524B-95A8-0AA6-A2C29B66F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FF7C2-48C0-D507-BD00-C9F4D70AA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8D415-C84E-467A-9146-04363F15759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98DA2-6DBE-D2CA-36DE-6B116579A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7C4F3-AECD-7F8D-F060-88D58E5C9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978265-DC93-464A-9D2F-E6B140682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night, outdoor object, star&#10;&#10;Description automatically generated">
            <a:extLst>
              <a:ext uri="{FF2B5EF4-FFF2-40B4-BE49-F238E27FC236}">
                <a16:creationId xmlns:a16="http://schemas.microsoft.com/office/drawing/2014/main" id="{BB55B532-FAD9-5C74-D1CA-B9CA7200A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051" y="0"/>
            <a:ext cx="69138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alaxy in space&#10;&#10;Description automatically generated with low confidence">
            <a:extLst>
              <a:ext uri="{FF2B5EF4-FFF2-40B4-BE49-F238E27FC236}">
                <a16:creationId xmlns:a16="http://schemas.microsoft.com/office/drawing/2014/main" id="{1A61DCAD-48B8-4A66-ABAA-D73DE58329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178" y="-9644"/>
            <a:ext cx="6867644" cy="6867644"/>
          </a:xfrm>
        </p:spPr>
      </p:pic>
    </p:spTree>
    <p:extLst>
      <p:ext uri="{BB962C8B-B14F-4D97-AF65-F5344CB8AC3E}">
        <p14:creationId xmlns:p14="http://schemas.microsoft.com/office/powerpoint/2010/main" val="231632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ree, light, traffic, star&#10;&#10;Description automatically generated">
            <a:extLst>
              <a:ext uri="{FF2B5EF4-FFF2-40B4-BE49-F238E27FC236}">
                <a16:creationId xmlns:a16="http://schemas.microsoft.com/office/drawing/2014/main" id="{06D0B9FD-953B-311B-0A56-4F64838CCC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408" y="0"/>
            <a:ext cx="7347184" cy="6858000"/>
          </a:xfrm>
        </p:spPr>
      </p:pic>
    </p:spTree>
    <p:extLst>
      <p:ext uri="{BB962C8B-B14F-4D97-AF65-F5344CB8AC3E}">
        <p14:creationId xmlns:p14="http://schemas.microsoft.com/office/powerpoint/2010/main" val="148985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Allyson Hamlin</dc:creator>
  <cp:lastModifiedBy>Allyson Hamlin</cp:lastModifiedBy>
  <cp:revision>1</cp:revision>
  <dcterms:created xsi:type="dcterms:W3CDTF">2024-12-04T15:38:57Z</dcterms:created>
  <dcterms:modified xsi:type="dcterms:W3CDTF">2024-12-04T15:45:32Z</dcterms:modified>
</cp:coreProperties>
</file>