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62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E007-A9A2-4C06-AA3B-D278B781F98E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24F9-2E73-478A-86B4-0CE7AC36553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30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E007-A9A2-4C06-AA3B-D278B781F98E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24F9-2E73-478A-86B4-0CE7AC36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7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E007-A9A2-4C06-AA3B-D278B781F98E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24F9-2E73-478A-86B4-0CE7AC36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2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E007-A9A2-4C06-AA3B-D278B781F98E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24F9-2E73-478A-86B4-0CE7AC36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4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E007-A9A2-4C06-AA3B-D278B781F98E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24F9-2E73-478A-86B4-0CE7AC36553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506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E007-A9A2-4C06-AA3B-D278B781F98E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24F9-2E73-478A-86B4-0CE7AC36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1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E007-A9A2-4C06-AA3B-D278B781F98E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24F9-2E73-478A-86B4-0CE7AC36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8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E007-A9A2-4C06-AA3B-D278B781F98E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24F9-2E73-478A-86B4-0CE7AC36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16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E007-A9A2-4C06-AA3B-D278B781F98E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24F9-2E73-478A-86B4-0CE7AC36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5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B93E007-A9A2-4C06-AA3B-D278B781F98E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3224F9-2E73-478A-86B4-0CE7AC36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13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93E007-A9A2-4C06-AA3B-D278B781F98E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3224F9-2E73-478A-86B4-0CE7AC36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4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B93E007-A9A2-4C06-AA3B-D278B781F98E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13224F9-2E73-478A-86B4-0CE7AC36553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0116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AB2F3-AD67-4895-8B66-AFC2046932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Mt Comfort Road Corridor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134FA2-F591-4977-A107-051E7B567B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to the Town of </a:t>
            </a:r>
            <a:r>
              <a:rPr lang="en-US" dirty="0" err="1"/>
              <a:t>mccordsville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65AB94-957E-4C37-B9EA-912D20183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290" y="5027118"/>
            <a:ext cx="2848876" cy="865469"/>
          </a:xfrm>
          <a:prstGeom prst="rect">
            <a:avLst/>
          </a:prstGeom>
        </p:spPr>
      </p:pic>
      <p:pic>
        <p:nvPicPr>
          <p:cNvPr id="1026" name="Picture 2" descr="MCC Coalition">
            <a:extLst>
              <a:ext uri="{FF2B5EF4-FFF2-40B4-BE49-F238E27FC236}">
                <a16:creationId xmlns:a16="http://schemas.microsoft.com/office/drawing/2014/main" id="{C0E56405-4E75-49A2-8139-860B2772D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471" y="5027117"/>
            <a:ext cx="3849399" cy="86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035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D6208-7F40-4C8B-BF85-9FF90987B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Coalition for Smart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28D82-99BD-4D9C-B5C0-BA4859C3E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Coalition including: </a:t>
            </a:r>
            <a:r>
              <a:rPr lang="en-US" sz="2400" b="1" dirty="0"/>
              <a:t>Town of Cumberland</a:t>
            </a:r>
            <a:r>
              <a:rPr lang="en-US" sz="2400" dirty="0"/>
              <a:t>; </a:t>
            </a:r>
            <a:r>
              <a:rPr lang="en-US" sz="2400" b="1" dirty="0" err="1"/>
              <a:t>McCordsville</a:t>
            </a:r>
            <a:r>
              <a:rPr lang="en-US" sz="2400" dirty="0"/>
              <a:t>; </a:t>
            </a:r>
            <a:r>
              <a:rPr lang="en-US" sz="2400" b="1" dirty="0"/>
              <a:t>Hancock Health</a:t>
            </a:r>
            <a:r>
              <a:rPr lang="en-US" sz="2400" dirty="0"/>
              <a:t>; </a:t>
            </a:r>
            <a:r>
              <a:rPr lang="en-US" sz="2400" b="1" dirty="0"/>
              <a:t>Nine Star</a:t>
            </a:r>
            <a:r>
              <a:rPr lang="en-US" sz="2400" dirty="0"/>
              <a:t>; </a:t>
            </a:r>
            <a:r>
              <a:rPr lang="en-US" sz="2400" b="1" dirty="0"/>
              <a:t>Hancock Community Foundation</a:t>
            </a:r>
            <a:r>
              <a:rPr lang="en-US" sz="2400" dirty="0"/>
              <a:t>; </a:t>
            </a:r>
            <a:r>
              <a:rPr lang="en-US" sz="2400" b="1" dirty="0"/>
              <a:t>Hancock County Economic Development </a:t>
            </a:r>
            <a:r>
              <a:rPr lang="en-US" sz="2400" dirty="0"/>
              <a:t>and more.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Starting 11/2020, Stantec and Thomas P Miller &amp; Associates chosen for Land Use Plan &amp; Housing Plan. Applied Economics also working on Economic Impact Analysis.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Working closely with towns and county for final plan to be delivered in July and August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Goal is to have recommendations included in the County-wide Comprehensive Plan</a:t>
            </a:r>
          </a:p>
        </p:txBody>
      </p:sp>
    </p:spTree>
    <p:extLst>
      <p:ext uri="{BB962C8B-B14F-4D97-AF65-F5344CB8AC3E}">
        <p14:creationId xmlns:p14="http://schemas.microsoft.com/office/powerpoint/2010/main" val="4133231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53F50-34D3-48AF-943C-BF795DA8D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05510-DB1D-4167-ABEF-E6AA241B5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Huge housing demand requires in depth look at population growth.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Current housing stock predominately single family detached, despite growth the current housing only meets 67% of demand.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Based on </a:t>
            </a:r>
            <a:r>
              <a:rPr lang="en-US" sz="2400" u="sng" dirty="0"/>
              <a:t>BUILDING TRENDS</a:t>
            </a:r>
            <a:r>
              <a:rPr lang="en-US" sz="2400" dirty="0"/>
              <a:t> corridor will need 5,870 single family homes and 2,891 multi-family, total of 8,761.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Based off </a:t>
            </a:r>
            <a:r>
              <a:rPr lang="en-US" sz="2400" u="sng" dirty="0"/>
              <a:t>JOBS GROWTH</a:t>
            </a:r>
            <a:r>
              <a:rPr lang="en-US" sz="2400" dirty="0"/>
              <a:t>, we expect an additional 3,362 owner occupied and 1,656 multi-family, total of 13,779.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54072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</TotalTime>
  <Words>170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Calibri Light</vt:lpstr>
      <vt:lpstr>Courier New</vt:lpstr>
      <vt:lpstr>Retrospect</vt:lpstr>
      <vt:lpstr>Mt Comfort Road Corridor</vt:lpstr>
      <vt:lpstr>Background: Coalition for Smart Growth</vt:lpstr>
      <vt:lpstr>Housing Study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 Comfort Road Corridor</dc:title>
  <dc:creator>Jim Rawlinson</dc:creator>
  <cp:lastModifiedBy>Tonya Galbraith</cp:lastModifiedBy>
  <cp:revision>5</cp:revision>
  <dcterms:created xsi:type="dcterms:W3CDTF">2021-05-19T18:41:40Z</dcterms:created>
  <dcterms:modified xsi:type="dcterms:W3CDTF">2021-06-08T16:10:38Z</dcterms:modified>
</cp:coreProperties>
</file>