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9" r:id="rId3"/>
    <p:sldId id="270" r:id="rId4"/>
    <p:sldId id="271" r:id="rId5"/>
    <p:sldId id="272" r:id="rId6"/>
    <p:sldId id="273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50C03821-9EA0-4E83-8D2F-1A7EB77E6D14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57F36DB-6C86-4370-92AC-C52C2667BBB9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3821-9EA0-4E83-8D2F-1A7EB77E6D14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36DB-6C86-4370-92AC-C52C2667B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3821-9EA0-4E83-8D2F-1A7EB77E6D14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36DB-6C86-4370-92AC-C52C2667B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3821-9EA0-4E83-8D2F-1A7EB77E6D14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36DB-6C86-4370-92AC-C52C2667B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3821-9EA0-4E83-8D2F-1A7EB77E6D14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36DB-6C86-4370-92AC-C52C2667B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3821-9EA0-4E83-8D2F-1A7EB77E6D14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36DB-6C86-4370-92AC-C52C2667BBB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3821-9EA0-4E83-8D2F-1A7EB77E6D14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36DB-6C86-4370-92AC-C52C2667B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3821-9EA0-4E83-8D2F-1A7EB77E6D14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36DB-6C86-4370-92AC-C52C2667B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3821-9EA0-4E83-8D2F-1A7EB77E6D14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36DB-6C86-4370-92AC-C52C2667B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3821-9EA0-4E83-8D2F-1A7EB77E6D14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36DB-6C86-4370-92AC-C52C2667BBB9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3821-9EA0-4E83-8D2F-1A7EB77E6D14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36DB-6C86-4370-92AC-C52C2667B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50C03821-9EA0-4E83-8D2F-1A7EB77E6D14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657F36DB-6C86-4370-92AC-C52C2667BBB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McCordsville</a:t>
            </a:r>
            <a:r>
              <a:rPr lang="en-US" dirty="0"/>
              <a:t> ARC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July 21, 2020</a:t>
            </a:r>
          </a:p>
        </p:txBody>
      </p:sp>
    </p:spTree>
    <p:extLst>
      <p:ext uri="{BB962C8B-B14F-4D97-AF65-F5344CB8AC3E}">
        <p14:creationId xmlns:p14="http://schemas.microsoft.com/office/powerpoint/2010/main" val="3260666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0F7268-1D29-444E-A777-966E09D7713B}"/>
              </a:ext>
            </a:extLst>
          </p:cNvPr>
          <p:cNvSpPr txBox="1"/>
          <p:nvPr/>
        </p:nvSpPr>
        <p:spPr>
          <a:xfrm>
            <a:off x="5444812" y="114678"/>
            <a:ext cx="2057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Pulte Group – Oakcrest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A1042F-4BEF-48E4-8CE7-18243EF71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60739" y="0"/>
            <a:ext cx="4422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70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0F7268-1D29-444E-A777-966E09D7713B}"/>
              </a:ext>
            </a:extLst>
          </p:cNvPr>
          <p:cNvSpPr txBox="1"/>
          <p:nvPr/>
        </p:nvSpPr>
        <p:spPr>
          <a:xfrm>
            <a:off x="5444812" y="114678"/>
            <a:ext cx="2057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Pulte Group – Oakcrest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DFB4BD-9AEB-40C8-A093-D4A9F97D7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86000"/>
            <a:ext cx="3962400" cy="2558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CC67C0-B4B6-4C42-BCF6-A2ED91876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501" y="2286000"/>
            <a:ext cx="3962099" cy="255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8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0F7268-1D29-444E-A777-966E09D7713B}"/>
              </a:ext>
            </a:extLst>
          </p:cNvPr>
          <p:cNvSpPr txBox="1"/>
          <p:nvPr/>
        </p:nvSpPr>
        <p:spPr>
          <a:xfrm>
            <a:off x="5444812" y="114678"/>
            <a:ext cx="2057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Pulte Group – Oakcrest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E7A59A-D2E1-4ACB-B7DF-D3A41FE2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340660"/>
            <a:ext cx="3945730" cy="2536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3C8189-B3CE-41C8-92C3-55849926D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533" y="2335480"/>
            <a:ext cx="3928067" cy="25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77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0F7268-1D29-444E-A777-966E09D7713B}"/>
              </a:ext>
            </a:extLst>
          </p:cNvPr>
          <p:cNvSpPr txBox="1"/>
          <p:nvPr/>
        </p:nvSpPr>
        <p:spPr>
          <a:xfrm>
            <a:off x="5444812" y="114678"/>
            <a:ext cx="2057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Pulte Group – Oakcrest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4466D9-4B30-477A-B969-1302DEEBE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56" y="2286000"/>
            <a:ext cx="3921421" cy="2531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2E7E45-26B8-4C30-BA5E-21A04FAFE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646" y="2285999"/>
            <a:ext cx="4071397" cy="253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5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0F7268-1D29-444E-A777-966E09D7713B}"/>
              </a:ext>
            </a:extLst>
          </p:cNvPr>
          <p:cNvSpPr txBox="1"/>
          <p:nvPr/>
        </p:nvSpPr>
        <p:spPr>
          <a:xfrm>
            <a:off x="5444812" y="114678"/>
            <a:ext cx="2057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Pulte Group – Oakcrest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E0EB86-62F9-4B5E-87A8-79601497B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340660"/>
            <a:ext cx="3945730" cy="2536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A6BE04-2CA6-4E7B-BE3A-71C552663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994" y="2340660"/>
            <a:ext cx="4078606" cy="253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990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855</TotalTime>
  <Words>26</Words>
  <Application>Microsoft Office PowerPoint</Application>
  <PresentationFormat>On-screen Show (4:3)</PresentationFormat>
  <Paragraphs>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Century Gothic</vt:lpstr>
      <vt:lpstr>Wingdings 2</vt:lpstr>
      <vt:lpstr>Austin</vt:lpstr>
      <vt:lpstr>McCordsville ARC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McCordsville Plan Commission</dc:title>
  <dc:creator>Ryan Crum</dc:creator>
  <cp:lastModifiedBy>Ryan Crum</cp:lastModifiedBy>
  <cp:revision>59</cp:revision>
  <dcterms:created xsi:type="dcterms:W3CDTF">2014-10-21T15:26:04Z</dcterms:created>
  <dcterms:modified xsi:type="dcterms:W3CDTF">2020-07-16T18:09:54Z</dcterms:modified>
</cp:coreProperties>
</file>