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18"/>
  </p:notesMasterIdLst>
  <p:sldIdLst>
    <p:sldId id="256" r:id="rId5"/>
    <p:sldId id="287" r:id="rId6"/>
    <p:sldId id="288" r:id="rId7"/>
    <p:sldId id="278" r:id="rId8"/>
    <p:sldId id="279" r:id="rId9"/>
    <p:sldId id="274" r:id="rId10"/>
    <p:sldId id="280" r:id="rId11"/>
    <p:sldId id="283" r:id="rId12"/>
    <p:sldId id="281" r:id="rId13"/>
    <p:sldId id="282" r:id="rId14"/>
    <p:sldId id="289" r:id="rId15"/>
    <p:sldId id="284" r:id="rId16"/>
    <p:sldId id="28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332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5FD0E-B550-4006-9E5C-D989414A480D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76AFD-341B-45CB-9ABE-8A3657D22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97AA310-887D-4144-9C04-FE23E96B3579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76E23BC-7AC8-48BB-89FE-B3E4D3CA8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AA310-887D-4144-9C04-FE23E96B3579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23BC-7AC8-48BB-89FE-B3E4D3CA8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AA310-887D-4144-9C04-FE23E96B3579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23BC-7AC8-48BB-89FE-B3E4D3CA8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AA310-887D-4144-9C04-FE23E96B3579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23BC-7AC8-48BB-89FE-B3E4D3CA8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AA310-887D-4144-9C04-FE23E96B3579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23BC-7AC8-48BB-89FE-B3E4D3CA8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AA310-887D-4144-9C04-FE23E96B3579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23BC-7AC8-48BB-89FE-B3E4D3CA8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97AA310-887D-4144-9C04-FE23E96B3579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76E23BC-7AC8-48BB-89FE-B3E4D3CA8C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97AA310-887D-4144-9C04-FE23E96B3579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76E23BC-7AC8-48BB-89FE-B3E4D3CA8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AA310-887D-4144-9C04-FE23E96B3579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23BC-7AC8-48BB-89FE-B3E4D3CA8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AA310-887D-4144-9C04-FE23E96B3579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23BC-7AC8-48BB-89FE-B3E4D3CA8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AA310-887D-4144-9C04-FE23E96B3579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23BC-7AC8-48BB-89FE-B3E4D3CA8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97AA310-887D-4144-9C04-FE23E96B3579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76E23BC-7AC8-48BB-89FE-B3E4D3CA8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Pine Vail Estates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McCordsville</a:t>
            </a:r>
            <a:endParaRPr lang="en-US" dirty="0"/>
          </a:p>
          <a:p>
            <a:r>
              <a:rPr lang="en-US" dirty="0"/>
              <a:t>Informal Introduction</a:t>
            </a:r>
          </a:p>
          <a:p>
            <a:r>
              <a:rPr lang="en-US" dirty="0"/>
              <a:t>1/14/2020</a:t>
            </a:r>
          </a:p>
          <a:p>
            <a:endParaRPr lang="en-US" dirty="0"/>
          </a:p>
        </p:txBody>
      </p:sp>
      <p:pic>
        <p:nvPicPr>
          <p:cNvPr id="25602" name="Picture 2" descr="No automatic alt text availabl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4419600"/>
            <a:ext cx="2209800" cy="220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/>
              <a:t>M/I Homes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5800" y="4191000"/>
            <a:ext cx="4419600" cy="2550315"/>
          </a:xfrm>
          <a:prstGeom prst="rect">
            <a:avLst/>
          </a:prstGeom>
        </p:spPr>
      </p:pic>
      <p:pic>
        <p:nvPicPr>
          <p:cNvPr id="10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295400"/>
            <a:ext cx="4038600" cy="278383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</p:spPr>
        <p:txBody>
          <a:bodyPr/>
          <a:lstStyle/>
          <a:p>
            <a:r>
              <a:rPr lang="en-US" dirty="0"/>
              <a:t>M/I Homes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335576"/>
            <a:ext cx="4038600" cy="235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76400"/>
            <a:ext cx="4038600" cy="232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/>
              <a:t>M/I Homes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6" y="1143000"/>
            <a:ext cx="4116880" cy="274320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62400"/>
            <a:ext cx="4116881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092" y="1143000"/>
            <a:ext cx="4114801" cy="2743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962400"/>
            <a:ext cx="4113413" cy="274227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/>
              <a:t>M/I Homes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2999"/>
            <a:ext cx="4114801" cy="274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62400"/>
            <a:ext cx="4114800" cy="274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43000"/>
            <a:ext cx="4114799" cy="2743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962400"/>
            <a:ext cx="41148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103" y="990600"/>
            <a:ext cx="7807794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5800" y="5334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Pine Vail Estates Location Map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066800"/>
          </a:xfrm>
        </p:spPr>
        <p:txBody>
          <a:bodyPr>
            <a:normAutofit/>
          </a:bodyPr>
          <a:lstStyle/>
          <a:p>
            <a:r>
              <a:rPr lang="en-US" sz="2400" dirty="0"/>
              <a:t>Pine Vail Estates Site Map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7620000" cy="564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7" y="48134"/>
            <a:ext cx="8701087" cy="676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066800"/>
          </a:xfrm>
        </p:spPr>
        <p:txBody>
          <a:bodyPr/>
          <a:lstStyle/>
          <a:p>
            <a:r>
              <a:rPr lang="en-US" dirty="0"/>
              <a:t>Pine Vail Estates Entrance</a:t>
            </a:r>
          </a:p>
        </p:txBody>
      </p:sp>
      <p:pic>
        <p:nvPicPr>
          <p:cNvPr id="8" name="Content Placeholder 7" descr="Vail Entrance looking East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997994"/>
            <a:ext cx="4038600" cy="3028950"/>
          </a:xfrm>
        </p:spPr>
      </p:pic>
      <p:pic>
        <p:nvPicPr>
          <p:cNvPr id="9" name="Content Placeholder 8" descr="Vail Trees looking North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997994"/>
            <a:ext cx="4038600" cy="302895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62100" y="762000"/>
          <a:ext cx="6019800" cy="55497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8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8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Pine Vail Estates</a:t>
                      </a:r>
                      <a:r>
                        <a:rPr lang="en-US" baseline="0" dirty="0"/>
                        <a:t> Standards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89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Maximum Number of Lots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89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Minimum Lot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10,400 Sq. Ft.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89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Minimum Lot</a:t>
                      </a:r>
                      <a:r>
                        <a:rPr lang="en-US" baseline="0" dirty="0"/>
                        <a:t> Width at Building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</a:t>
                      </a:r>
                      <a:r>
                        <a:rPr lang="en-US" baseline="0" dirty="0"/>
                        <a:t> Ft.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0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Minimum Front</a:t>
                      </a:r>
                      <a:r>
                        <a:rPr lang="en-US" baseline="0" dirty="0"/>
                        <a:t> Yard Setback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 Ft.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789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Minimum</a:t>
                      </a:r>
                      <a:r>
                        <a:rPr lang="en-US" baseline="0" dirty="0"/>
                        <a:t> Side Yard Setback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 Ft.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789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Minimum</a:t>
                      </a:r>
                      <a:r>
                        <a:rPr lang="en-US" baseline="0" dirty="0"/>
                        <a:t> Rear Yard Setback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 Ft.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789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Minimum Livable Floor Area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(Single Story)</a:t>
                      </a:r>
                    </a:p>
                    <a:p>
                      <a:pPr algn="ctr"/>
                      <a:r>
                        <a:rPr lang="en-US" dirty="0"/>
                        <a:t>1,800 Sq. Ft.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89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Minimum</a:t>
                      </a:r>
                      <a:r>
                        <a:rPr lang="en-US" baseline="0" dirty="0"/>
                        <a:t> Livable Floor Area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(Two</a:t>
                      </a:r>
                      <a:r>
                        <a:rPr lang="en-US" baseline="0" dirty="0"/>
                        <a:t> Story)</a:t>
                      </a:r>
                    </a:p>
                    <a:p>
                      <a:pPr algn="ctr"/>
                      <a:r>
                        <a:rPr lang="en-US" baseline="0" dirty="0"/>
                        <a:t>2,000 Sq. Ft.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789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Maximum</a:t>
                      </a:r>
                      <a:r>
                        <a:rPr lang="en-US" baseline="0" dirty="0"/>
                        <a:t> Lot Coverage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45 Ft.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789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Maximum</a:t>
                      </a:r>
                      <a:r>
                        <a:rPr lang="en-US" baseline="0" dirty="0"/>
                        <a:t> Height Principal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 Ft.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M/I Homes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294" y="2286000"/>
            <a:ext cx="4316506" cy="236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124200"/>
            <a:ext cx="4309944" cy="261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M/I Homes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733800"/>
            <a:ext cx="4038600" cy="2851286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4600"/>
            <a:ext cx="4038600" cy="264696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066800"/>
          </a:xfrm>
        </p:spPr>
        <p:txBody>
          <a:bodyPr/>
          <a:lstStyle/>
          <a:p>
            <a:r>
              <a:rPr lang="en-US" dirty="0"/>
              <a:t>M/I Homes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2222588"/>
            <a:ext cx="4038600" cy="2412825"/>
          </a:xfrm>
          <a:prstGeom prst="rect">
            <a:avLst/>
          </a:prstGeom>
        </p:spPr>
      </p:pic>
      <p:pic>
        <p:nvPicPr>
          <p:cNvPr id="2048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198375"/>
            <a:ext cx="4343400" cy="2455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82DF9A155BF5429A0A4A29345F02E0" ma:contentTypeVersion="11" ma:contentTypeDescription="Create a new document." ma:contentTypeScope="" ma:versionID="9f6fa7a91082af5b129845fbba60be00">
  <xsd:schema xmlns:xsd="http://www.w3.org/2001/XMLSchema" xmlns:xs="http://www.w3.org/2001/XMLSchema" xmlns:p="http://schemas.microsoft.com/office/2006/metadata/properties" xmlns:ns3="709a6d63-2c5b-4c19-a05a-b93d0ae095f0" xmlns:ns4="66078fc2-debf-402f-a651-2eea139bb4a3" targetNamespace="http://schemas.microsoft.com/office/2006/metadata/properties" ma:root="true" ma:fieldsID="056b46300eaf7d12a7f8290d55d71d11" ns3:_="" ns4:_="">
    <xsd:import namespace="709a6d63-2c5b-4c19-a05a-b93d0ae095f0"/>
    <xsd:import namespace="66078fc2-debf-402f-a651-2eea139bb4a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9a6d63-2c5b-4c19-a05a-b93d0ae095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078fc2-debf-402f-a651-2eea139bb4a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E2190C7-0094-4D84-8AA3-AFBA8AF31B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9a6d63-2c5b-4c19-a05a-b93d0ae095f0"/>
    <ds:schemaRef ds:uri="66078fc2-debf-402f-a651-2eea139bb4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F2E577-8FFC-426B-9E91-A329DB2C92B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1621B6-AE3A-485A-8DE8-CA69414C6350}">
  <ds:schemaRefs>
    <ds:schemaRef ds:uri="709a6d63-2c5b-4c19-a05a-b93d0ae095f0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66078fc2-debf-402f-a651-2eea139bb4a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843</TotalTime>
  <Words>134</Words>
  <Application>Microsoft Office PowerPoint</Application>
  <PresentationFormat>On-screen Show (4:3)</PresentationFormat>
  <Paragraphs>37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Georgia</vt:lpstr>
      <vt:lpstr>Trebuchet MS</vt:lpstr>
      <vt:lpstr>Wingdings 2</vt:lpstr>
      <vt:lpstr>Urban</vt:lpstr>
      <vt:lpstr>Pine Vail Estates</vt:lpstr>
      <vt:lpstr>PowerPoint Presentation</vt:lpstr>
      <vt:lpstr>Pine Vail Estates Site Map</vt:lpstr>
      <vt:lpstr>PowerPoint Presentation</vt:lpstr>
      <vt:lpstr>Pine Vail Estates Entrance</vt:lpstr>
      <vt:lpstr>PowerPoint Presentation</vt:lpstr>
      <vt:lpstr>M/I Homes</vt:lpstr>
      <vt:lpstr>M/I Homes</vt:lpstr>
      <vt:lpstr>M/I Homes</vt:lpstr>
      <vt:lpstr>M/I Homes</vt:lpstr>
      <vt:lpstr>M/I Homes</vt:lpstr>
      <vt:lpstr>M/I Homes</vt:lpstr>
      <vt:lpstr>M/I Homes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Settlement West</dc:title>
  <dc:creator>Jennifer</dc:creator>
  <cp:lastModifiedBy>Tonya Galbraith</cp:lastModifiedBy>
  <cp:revision>31</cp:revision>
  <dcterms:created xsi:type="dcterms:W3CDTF">2017-10-19T17:10:34Z</dcterms:created>
  <dcterms:modified xsi:type="dcterms:W3CDTF">2020-01-14T20:52:05Z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0x0101007482DF9A155BF5429A0A4A29345F02E0</vt:lpwstr>
  </property>
</Properties>
</file>