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9"/>
  </p:notesMasterIdLst>
  <p:sldIdLst>
    <p:sldId id="339" r:id="rId3"/>
    <p:sldId id="406" r:id="rId4"/>
    <p:sldId id="486" r:id="rId5"/>
    <p:sldId id="487" r:id="rId6"/>
    <p:sldId id="489" r:id="rId7"/>
    <p:sldId id="509" r:id="rId8"/>
    <p:sldId id="441" r:id="rId9"/>
    <p:sldId id="490" r:id="rId10"/>
    <p:sldId id="491" r:id="rId11"/>
    <p:sldId id="492" r:id="rId12"/>
    <p:sldId id="510" r:id="rId13"/>
    <p:sldId id="470" r:id="rId14"/>
    <p:sldId id="493" r:id="rId15"/>
    <p:sldId id="494" r:id="rId16"/>
    <p:sldId id="495" r:id="rId17"/>
    <p:sldId id="511" r:id="rId18"/>
    <p:sldId id="442" r:id="rId19"/>
    <p:sldId id="496" r:id="rId20"/>
    <p:sldId id="497" r:id="rId21"/>
    <p:sldId id="498" r:id="rId22"/>
    <p:sldId id="512" r:id="rId23"/>
    <p:sldId id="471" r:id="rId24"/>
    <p:sldId id="499" r:id="rId25"/>
    <p:sldId id="500" r:id="rId26"/>
    <p:sldId id="501" r:id="rId27"/>
    <p:sldId id="513" r:id="rId28"/>
    <p:sldId id="484" r:id="rId29"/>
    <p:sldId id="502" r:id="rId30"/>
    <p:sldId id="503" r:id="rId31"/>
    <p:sldId id="504" r:id="rId32"/>
    <p:sldId id="514" r:id="rId33"/>
    <p:sldId id="485" r:id="rId34"/>
    <p:sldId id="506" r:id="rId35"/>
    <p:sldId id="507" r:id="rId36"/>
    <p:sldId id="508" r:id="rId37"/>
    <p:sldId id="515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0000" autoAdjust="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944772-AE16-463A-ABAD-C1336CA9AAEB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8FA85D-792C-4077-A59F-124320613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0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711200" y="2831123"/>
            <a:ext cx="10972800" cy="762000"/>
          </a:xfrm>
        </p:spPr>
        <p:txBody>
          <a:bodyPr/>
          <a:lstStyle>
            <a:lvl1pPr>
              <a:defRPr>
                <a:solidFill>
                  <a:srgbClr val="384857"/>
                </a:solidFill>
              </a:defRPr>
            </a:lvl1pPr>
          </a:lstStyle>
          <a:p>
            <a:r>
              <a:rPr lang="en-US" sz="2470" b="1" dirty="0"/>
              <a:t>Title Line #1</a:t>
            </a:r>
            <a:br>
              <a:rPr lang="en-US" sz="2470" b="1" dirty="0"/>
            </a:br>
            <a:r>
              <a:rPr lang="en-US" sz="2470" b="1" dirty="0"/>
              <a:t>Title Line #2</a:t>
            </a:r>
            <a:endParaRPr lang="en-US" sz="2470" dirty="0"/>
          </a:p>
        </p:txBody>
      </p:sp>
    </p:spTree>
    <p:extLst>
      <p:ext uri="{BB962C8B-B14F-4D97-AF65-F5344CB8AC3E}">
        <p14:creationId xmlns:p14="http://schemas.microsoft.com/office/powerpoint/2010/main" val="178956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4B07-D152-1946-A756-75F062C21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4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473" y="92478"/>
            <a:ext cx="10972800" cy="1143000"/>
          </a:xfrm>
        </p:spPr>
        <p:txBody>
          <a:bodyPr>
            <a:normAutofit/>
          </a:bodyPr>
          <a:lstStyle>
            <a:lvl1pPr algn="l">
              <a:defRPr sz="3659">
                <a:solidFill>
                  <a:srgbClr val="2A37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70">
                <a:solidFill>
                  <a:srgbClr val="493F3D"/>
                </a:solidFill>
              </a:defRPr>
            </a:lvl1pPr>
            <a:lvl2pPr marL="815429" indent="-349469">
              <a:buFont typeface="Arial"/>
              <a:buChar char="•"/>
              <a:defRPr sz="2470">
                <a:solidFill>
                  <a:srgbClr val="493F3D"/>
                </a:solidFill>
              </a:defRPr>
            </a:lvl2pPr>
            <a:lvl3pPr>
              <a:defRPr sz="2470">
                <a:solidFill>
                  <a:srgbClr val="493F3D"/>
                </a:solidFill>
              </a:defRPr>
            </a:lvl3pPr>
            <a:lvl4pPr marL="1630858" indent="-232980">
              <a:buFont typeface="Arial"/>
              <a:buChar char="•"/>
              <a:defRPr sz="2470">
                <a:solidFill>
                  <a:srgbClr val="493F3D"/>
                </a:solidFill>
              </a:defRPr>
            </a:lvl4pPr>
            <a:lvl5pPr marL="2096817" indent="-232980">
              <a:buFont typeface="Arial"/>
              <a:buChar char="•"/>
              <a:defRPr sz="2470">
                <a:solidFill>
                  <a:srgbClr val="493F3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27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body" idx="13"/>
          </p:nvPr>
        </p:nvSpPr>
        <p:spPr>
          <a:xfrm>
            <a:off x="826347" y="1551941"/>
            <a:ext cx="10972800" cy="4980940"/>
          </a:xfrm>
        </p:spPr>
        <p:txBody>
          <a:bodyPr>
            <a:normAutofit/>
          </a:bodyPr>
          <a:lstStyle>
            <a:lvl1pPr marL="0" indent="0">
              <a:buNone/>
              <a:defRPr sz="2470">
                <a:solidFill>
                  <a:srgbClr val="493F3D"/>
                </a:solidFill>
              </a:defRPr>
            </a:lvl1pPr>
          </a:lstStyle>
          <a:p>
            <a:pPr eaLnBrk="1" hangingPunct="1">
              <a:buFont typeface="Times" charset="0"/>
              <a:buChar char="•"/>
              <a:defRPr/>
            </a:pPr>
            <a:endParaRPr lang="en-US" sz="2470" dirty="0">
              <a:ea typeface="+mn-e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341" y="328615"/>
            <a:ext cx="10972800" cy="615106"/>
          </a:xfrm>
        </p:spPr>
        <p:txBody>
          <a:bodyPr>
            <a:normAutofit/>
          </a:bodyPr>
          <a:lstStyle>
            <a:lvl1pPr algn="l">
              <a:defRPr sz="3293">
                <a:solidFill>
                  <a:srgbClr val="38485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26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59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595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1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65959"/>
            <a:fld id="{B2744B07-D152-1946-A756-75F062C21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6595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" y="0"/>
            <a:ext cx="1176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65959" rtl="0" eaLnBrk="1" latinLnBrk="0" hangingPunct="1">
        <a:spcBef>
          <a:spcPct val="0"/>
        </a:spcBef>
        <a:buNone/>
        <a:defRPr sz="44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9469" indent="-349469" algn="l" defTabSz="465959" rtl="0" eaLnBrk="1" latinLnBrk="0" hangingPunct="1">
        <a:spcBef>
          <a:spcPct val="20000"/>
        </a:spcBef>
        <a:buFont typeface="Arial"/>
        <a:buChar char="•"/>
        <a:defRPr sz="3293" kern="1200">
          <a:solidFill>
            <a:schemeClr val="tx1"/>
          </a:solidFill>
          <a:latin typeface="+mn-lt"/>
          <a:ea typeface="+mn-ea"/>
          <a:cs typeface="+mn-cs"/>
        </a:defRPr>
      </a:lvl1pPr>
      <a:lvl2pPr marL="757184" indent="-291225" algn="l" defTabSz="465959" rtl="0" eaLnBrk="1" latinLnBrk="0" hangingPunct="1">
        <a:spcBef>
          <a:spcPct val="20000"/>
        </a:spcBef>
        <a:buFont typeface="Arial"/>
        <a:buChar char="–"/>
        <a:defRPr sz="2836" kern="1200">
          <a:solidFill>
            <a:schemeClr val="tx1"/>
          </a:solidFill>
          <a:latin typeface="+mn-lt"/>
          <a:ea typeface="+mn-ea"/>
          <a:cs typeface="+mn-cs"/>
        </a:defRPr>
      </a:lvl2pPr>
      <a:lvl3pPr marL="1164899" indent="-232980" algn="l" defTabSz="465959" rtl="0" eaLnBrk="1" latinLnBrk="0" hangingPunct="1">
        <a:spcBef>
          <a:spcPct val="20000"/>
        </a:spcBef>
        <a:buFont typeface="Arial"/>
        <a:buChar char="•"/>
        <a:defRPr sz="247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58" indent="-232980" algn="l" defTabSz="465959" rtl="0" eaLnBrk="1" latinLnBrk="0" hangingPunct="1">
        <a:spcBef>
          <a:spcPct val="20000"/>
        </a:spcBef>
        <a:buFont typeface="Arial"/>
        <a:buChar char="–"/>
        <a:defRPr sz="2012" kern="1200">
          <a:solidFill>
            <a:schemeClr val="tx1"/>
          </a:solidFill>
          <a:latin typeface="+mn-lt"/>
          <a:ea typeface="+mn-ea"/>
          <a:cs typeface="+mn-cs"/>
        </a:defRPr>
      </a:lvl4pPr>
      <a:lvl5pPr marL="2096817" indent="-232980" algn="l" defTabSz="465959" rtl="0" eaLnBrk="1" latinLnBrk="0" hangingPunct="1">
        <a:spcBef>
          <a:spcPct val="20000"/>
        </a:spcBef>
        <a:buFont typeface="Arial"/>
        <a:buChar char="»"/>
        <a:defRPr sz="2012" kern="1200">
          <a:solidFill>
            <a:schemeClr val="tx1"/>
          </a:solidFill>
          <a:latin typeface="+mn-lt"/>
          <a:ea typeface="+mn-ea"/>
          <a:cs typeface="+mn-cs"/>
        </a:defRPr>
      </a:lvl5pPr>
      <a:lvl6pPr marL="256277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6pPr>
      <a:lvl7pPr marL="302873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7pPr>
      <a:lvl8pPr marL="349469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8pPr>
      <a:lvl9pPr marL="3960655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1pPr>
      <a:lvl2pPr marL="465959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2pPr>
      <a:lvl3pPr marL="93191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3pPr>
      <a:lvl4pPr marL="139787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4pPr>
      <a:lvl5pPr marL="186383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5pPr>
      <a:lvl6pPr marL="2329797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9575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26171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727675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2" y="0"/>
            <a:ext cx="1176119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735" y="274639"/>
            <a:ext cx="10494869" cy="738989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 err="1"/>
              <a:t>ifth</a:t>
            </a:r>
            <a:r>
              <a:rPr lang="en-US" dirty="0"/>
              <a:t>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" y="6605516"/>
            <a:ext cx="510387" cy="277097"/>
          </a:xfrm>
          <a:prstGeom prst="rect">
            <a:avLst/>
          </a:prstGeom>
          <a:noFill/>
        </p:spPr>
        <p:txBody>
          <a:bodyPr wrap="square" lIns="93189" tIns="46594" rIns="93189" bIns="46594" rtlCol="0">
            <a:spAutoFit/>
          </a:bodyPr>
          <a:lstStyle/>
          <a:p>
            <a:pPr algn="r" defTabSz="465959"/>
            <a:fld id="{03B65FAC-8EA7-ED4F-B360-9C81A1180EFB}" type="slidenum">
              <a:rPr lang="en-US" sz="1189">
                <a:solidFill>
                  <a:srgbClr val="2A3745"/>
                </a:solidFill>
              </a:rPr>
              <a:pPr algn="r" defTabSz="465959"/>
              <a:t>‹#›</a:t>
            </a:fld>
            <a:endParaRPr lang="en-US" sz="1189" dirty="0">
              <a:solidFill>
                <a:srgbClr val="2A3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2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 ftr="0" dt="0"/>
  <p:txStyles>
    <p:titleStyle>
      <a:lvl1pPr algn="l" defTabSz="465959" rtl="0" eaLnBrk="1" latinLnBrk="0" hangingPunct="1">
        <a:spcBef>
          <a:spcPct val="0"/>
        </a:spcBef>
        <a:buNone/>
        <a:defRPr sz="3659" kern="1200">
          <a:solidFill>
            <a:srgbClr val="2A3745"/>
          </a:solidFill>
          <a:latin typeface="+mj-lt"/>
          <a:ea typeface="+mj-ea"/>
          <a:cs typeface="+mj-cs"/>
        </a:defRPr>
      </a:lvl1pPr>
    </p:titleStyle>
    <p:bodyStyle>
      <a:lvl1pPr marL="349469" indent="-349469" algn="l" defTabSz="465959" rtl="0" eaLnBrk="1" latinLnBrk="0" hangingPunct="1">
        <a:spcBef>
          <a:spcPct val="20000"/>
        </a:spcBef>
        <a:buFont typeface="Arial"/>
        <a:buChar char="•"/>
        <a:defRPr sz="3293" kern="1200">
          <a:solidFill>
            <a:schemeClr val="tx1"/>
          </a:solidFill>
          <a:latin typeface="+mn-lt"/>
          <a:ea typeface="+mn-ea"/>
          <a:cs typeface="+mn-cs"/>
        </a:defRPr>
      </a:lvl1pPr>
      <a:lvl2pPr marL="757184" indent="-291225" algn="l" defTabSz="465959" rtl="0" eaLnBrk="1" latinLnBrk="0" hangingPunct="1">
        <a:spcBef>
          <a:spcPct val="20000"/>
        </a:spcBef>
        <a:buFont typeface="Arial"/>
        <a:buChar char="–"/>
        <a:defRPr sz="2836" kern="1200">
          <a:solidFill>
            <a:schemeClr val="tx1"/>
          </a:solidFill>
          <a:latin typeface="+mn-lt"/>
          <a:ea typeface="+mn-ea"/>
          <a:cs typeface="+mn-cs"/>
        </a:defRPr>
      </a:lvl2pPr>
      <a:lvl3pPr marL="1164899" indent="-232980" algn="l" defTabSz="465959" rtl="0" eaLnBrk="1" latinLnBrk="0" hangingPunct="1">
        <a:spcBef>
          <a:spcPct val="20000"/>
        </a:spcBef>
        <a:buFont typeface="Arial"/>
        <a:buChar char="•"/>
        <a:defRPr sz="247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58" indent="-232980" algn="l" defTabSz="465959" rtl="0" eaLnBrk="1" latinLnBrk="0" hangingPunct="1">
        <a:spcBef>
          <a:spcPct val="20000"/>
        </a:spcBef>
        <a:buFont typeface="Arial"/>
        <a:buChar char="–"/>
        <a:defRPr sz="2012" kern="1200">
          <a:solidFill>
            <a:schemeClr val="tx1"/>
          </a:solidFill>
          <a:latin typeface="+mn-lt"/>
          <a:ea typeface="+mn-ea"/>
          <a:cs typeface="+mn-cs"/>
        </a:defRPr>
      </a:lvl4pPr>
      <a:lvl5pPr marL="2096817" indent="-232980" algn="l" defTabSz="465959" rtl="0" eaLnBrk="1" latinLnBrk="0" hangingPunct="1">
        <a:spcBef>
          <a:spcPct val="20000"/>
        </a:spcBef>
        <a:buFont typeface="Arial"/>
        <a:buChar char="»"/>
        <a:defRPr sz="2012" kern="1200">
          <a:solidFill>
            <a:schemeClr val="tx1"/>
          </a:solidFill>
          <a:latin typeface="+mn-lt"/>
          <a:ea typeface="+mn-ea"/>
          <a:cs typeface="+mn-cs"/>
        </a:defRPr>
      </a:lvl5pPr>
      <a:lvl6pPr marL="256277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6pPr>
      <a:lvl7pPr marL="302873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7pPr>
      <a:lvl8pPr marL="3494696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8pPr>
      <a:lvl9pPr marL="3960655" indent="-232980" algn="l" defTabSz="465959" rtl="0" eaLnBrk="1" latinLnBrk="0" hangingPunct="1">
        <a:spcBef>
          <a:spcPct val="20000"/>
        </a:spcBef>
        <a:buFont typeface="Arial"/>
        <a:buChar char="•"/>
        <a:defRPr sz="2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1pPr>
      <a:lvl2pPr marL="465959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2pPr>
      <a:lvl3pPr marL="93191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3pPr>
      <a:lvl4pPr marL="139787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4pPr>
      <a:lvl5pPr marL="1863838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5pPr>
      <a:lvl6pPr marL="2329797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6pPr>
      <a:lvl7pPr marL="279575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7pPr>
      <a:lvl8pPr marL="3261716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8pPr>
      <a:lvl9pPr marL="3727675" algn="l" defTabSz="465959" rtl="0" eaLnBrk="1" latinLnBrk="0" hangingPunct="1">
        <a:defRPr sz="18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79CAB-C205-4988-BDB1-86B2DCF1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4B07-D152-1946-A756-75F062C21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651" y="204080"/>
            <a:ext cx="11507821" cy="1148657"/>
          </a:xfrm>
          <a:prstGeom prst="rect">
            <a:avLst/>
          </a:prstGeom>
          <a:solidFill>
            <a:srgbClr val="6B78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SMART Series Plans for Helms Mill</a:t>
            </a: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646597" y="253236"/>
            <a:ext cx="1230875" cy="105034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628833-75CE-1299-4AA3-82D857659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76245"/>
              </p:ext>
            </p:extLst>
          </p:nvPr>
        </p:nvGraphicFramePr>
        <p:xfrm>
          <a:off x="1631473" y="2539767"/>
          <a:ext cx="7747418" cy="3039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7617">
                  <a:extLst>
                    <a:ext uri="{9D8B030D-6E8A-4147-A177-3AD203B41FA5}">
                      <a16:colId xmlns:a16="http://schemas.microsoft.com/office/drawing/2014/main" val="3612474450"/>
                    </a:ext>
                  </a:extLst>
                </a:gridCol>
                <a:gridCol w="1936855">
                  <a:extLst>
                    <a:ext uri="{9D8B030D-6E8A-4147-A177-3AD203B41FA5}">
                      <a16:colId xmlns:a16="http://schemas.microsoft.com/office/drawing/2014/main" val="2454038875"/>
                    </a:ext>
                  </a:extLst>
                </a:gridCol>
                <a:gridCol w="2712946">
                  <a:extLst>
                    <a:ext uri="{9D8B030D-6E8A-4147-A177-3AD203B41FA5}">
                      <a16:colId xmlns:a16="http://schemas.microsoft.com/office/drawing/2014/main" val="2711858636"/>
                    </a:ext>
                  </a:extLst>
                </a:gridCol>
              </a:tblGrid>
              <a:tr h="361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Mackey II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Ranch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1603 -1950 SF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236535"/>
                  </a:ext>
                </a:extLst>
              </a:tr>
              <a:tr h="361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Ashton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Ranch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1842 – 2300 Sf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238466"/>
                  </a:ext>
                </a:extLst>
              </a:tr>
              <a:tr h="361277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Irvington </a:t>
                      </a:r>
                    </a:p>
                  </a:txBody>
                  <a:tcPr marL="7475" marR="7475" marT="747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Story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2002 SF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774531"/>
                  </a:ext>
                </a:extLst>
              </a:tr>
              <a:tr h="361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Findlay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Story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2315 SF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615641"/>
                  </a:ext>
                </a:extLst>
              </a:tr>
              <a:tr h="361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u="none" strike="noStrike" dirty="0">
                          <a:effectLst/>
                        </a:rPr>
                        <a:t>Akerman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Story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2444 SF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26050"/>
                  </a:ext>
                </a:extLst>
              </a:tr>
              <a:tr h="361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Foster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Story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2714 SF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748955"/>
                  </a:ext>
                </a:extLst>
              </a:tr>
              <a:tr h="361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Fairbanks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story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65959" rtl="0" eaLnBrk="1" fontAlgn="ctr" latinLnBrk="0" hangingPunct="1"/>
                      <a:r>
                        <a:rPr lang="en-US" sz="2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2957 Sf</a:t>
                      </a:r>
                    </a:p>
                  </a:txBody>
                  <a:tcPr marL="7475" marR="7475" marT="747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58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773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Ashton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8386537F-FE6A-EBEF-97A6-554155929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95" y="1008776"/>
            <a:ext cx="7206144" cy="54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4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Ashton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029F6-BB49-478D-291E-6924974EB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26" y="1761688"/>
            <a:ext cx="3238081" cy="4351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8A495-A730-A048-7C7C-D6A388A29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55" y="2689431"/>
            <a:ext cx="2724530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Irvington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9D0EC6B0-5CBB-46DD-C963-38B0201AC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96" y="1061206"/>
            <a:ext cx="7952764" cy="53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16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Irvington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A615D080-6ECA-87C0-E6AA-9B1E9AC5D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21" y="989117"/>
            <a:ext cx="8061821" cy="53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Irvington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C617601A-91EB-AAE5-CD64-22F3AD348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75" y="989117"/>
            <a:ext cx="8076326" cy="53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8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Irvington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1E29548B-D063-0E70-11F2-5E2AB8F57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73" y="1270348"/>
            <a:ext cx="7664219" cy="510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Irvington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34EC5-B7F9-EB05-281F-52790B0BA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17" y="1367406"/>
            <a:ext cx="4894918" cy="4660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6FB96F-5BB3-DF28-BCB0-8F5220A9C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36" y="2758967"/>
            <a:ext cx="3486637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7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Findlay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Picture 10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05FF839A-0A50-C3BB-D9AD-E909D658D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52" y="1339208"/>
            <a:ext cx="7573511" cy="50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0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Findlay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BF4AB5AE-4F8E-61D0-85E9-AF48292CB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04" y="1163039"/>
            <a:ext cx="7850348" cy="52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7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Findlay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A75A2DBD-C8E3-B178-2035-F568AD0E5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69" y="989117"/>
            <a:ext cx="8068461" cy="53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9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Mackey II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CD0441FA-89DD-5014-2ED3-1AB3BF66D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01" y="1270348"/>
            <a:ext cx="7625594" cy="50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42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Findlay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C8345BF5-BB6A-B05C-F47C-EB85AD82C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964" y="1067963"/>
            <a:ext cx="7942627" cy="52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Findlay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5112A-9851-41E5-0304-CD8213D3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634" y="1777891"/>
            <a:ext cx="3877216" cy="3839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52BCA-9C02-48A6-9191-53CE73B10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62" y="2274117"/>
            <a:ext cx="3210373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3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Akerman (McKinley)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lawn and a driveway&#10;&#10;Description automatically generated">
            <a:extLst>
              <a:ext uri="{FF2B5EF4-FFF2-40B4-BE49-F238E27FC236}">
                <a16:creationId xmlns:a16="http://schemas.microsoft.com/office/drawing/2014/main" id="{E28FA114-7EE0-7D9B-EE6D-756108ADD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87" y="1495803"/>
            <a:ext cx="7313452" cy="487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60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Akerman (McKinley)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2995F38E-B704-3433-C44F-9067B2BFB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49" y="1056779"/>
            <a:ext cx="8060072" cy="53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80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Akerman (McKinley)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a driveway&#10;&#10;Description automatically generated">
            <a:extLst>
              <a:ext uri="{FF2B5EF4-FFF2-40B4-BE49-F238E27FC236}">
                <a16:creationId xmlns:a16="http://schemas.microsoft.com/office/drawing/2014/main" id="{229AC00C-488A-EBCF-850D-A38C79634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72" y="1375561"/>
            <a:ext cx="75819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29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Akerman (McKinley)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DA60AFC5-F128-E71C-2688-D7957630A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69" y="1077986"/>
            <a:ext cx="7877262" cy="52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34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Akerman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29DA4-5E08-E1A0-919D-96025989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10" y="1727918"/>
            <a:ext cx="3591426" cy="4324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E463C1-C501-EF83-141F-356A5F3C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22" y="2715389"/>
            <a:ext cx="2876951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86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Foster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F488F1BD-886E-904C-AC74-1B2216BBA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02" y="1157680"/>
            <a:ext cx="7004807" cy="52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2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Foster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B68161CF-6037-07BC-D6E8-CD5C2A0F4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77" y="1195431"/>
            <a:ext cx="6940225" cy="52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35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Foster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lawn and trees&#10;&#10;Description automatically generated">
            <a:extLst>
              <a:ext uri="{FF2B5EF4-FFF2-40B4-BE49-F238E27FC236}">
                <a16:creationId xmlns:a16="http://schemas.microsoft.com/office/drawing/2014/main" id="{56F9430C-70B0-7699-DEE6-B90E52ABF1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81" y="1208013"/>
            <a:ext cx="6862196" cy="514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6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Mackey II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7F5E2F79-4C23-CB5C-F89B-91B24C2BB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0" y="1038836"/>
            <a:ext cx="8061821" cy="537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6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Foster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65A52E59-C2B2-9BC5-0770-FE5283DE29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60" y="989117"/>
            <a:ext cx="7136235" cy="53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18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Foster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FB293-ACFF-CC9D-AB36-1DC1FE0A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894" y="1526018"/>
            <a:ext cx="4115374" cy="4896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62407-6C5F-FC92-167F-CE1550CB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176" y="2215258"/>
            <a:ext cx="3753374" cy="3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09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Fairbanks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a lawn&#10;&#10;Description automatically generated">
            <a:extLst>
              <a:ext uri="{FF2B5EF4-FFF2-40B4-BE49-F238E27FC236}">
                <a16:creationId xmlns:a16="http://schemas.microsoft.com/office/drawing/2014/main" id="{992C4AA2-5D47-0A9D-EC08-DC0CB7D3F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39" y="1191003"/>
            <a:ext cx="7808403" cy="52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6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Fairbanks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94A804AC-10D0-A061-DD62-C53967FE9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43" y="1128934"/>
            <a:ext cx="7875514" cy="52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29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Fairbanks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5E526131-D594-7965-65A3-E8F6F260F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24" y="989117"/>
            <a:ext cx="8185907" cy="54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64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Fairbanks E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004EB472-4825-0963-A53A-089FEDFFA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55" y="886203"/>
            <a:ext cx="8152351" cy="54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86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Fairbanks Floorplan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A4D37-CD4D-7592-6CC9-A0319F34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50" y="1526796"/>
            <a:ext cx="3760898" cy="4513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A5C4AB-75C8-BF2A-DDD7-AF9428DE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354" y="2297226"/>
            <a:ext cx="2772162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8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Mackey II D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E83D37B1-C2E1-26FE-1926-A2F5F93CB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9" y="989117"/>
            <a:ext cx="8148983" cy="54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3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Mackey II E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lawn&#10;&#10;Description automatically generated">
            <a:extLst>
              <a:ext uri="{FF2B5EF4-FFF2-40B4-BE49-F238E27FC236}">
                <a16:creationId xmlns:a16="http://schemas.microsoft.com/office/drawing/2014/main" id="{74923EE3-C528-2559-4A96-606E721B4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36" y="1265338"/>
            <a:ext cx="7734649" cy="51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2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Mackey Floorplans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D249B-B2AB-E41C-68FE-450332FF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52" y="1365467"/>
            <a:ext cx="4588998" cy="5022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9907E-B521-0875-EBB9-35D0F40E4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673" y="2446508"/>
            <a:ext cx="1896108" cy="30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91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Ashton A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house with a garage and a driveway&#10;&#10;Description automatically generated">
            <a:extLst>
              <a:ext uri="{FF2B5EF4-FFF2-40B4-BE49-F238E27FC236}">
                <a16:creationId xmlns:a16="http://schemas.microsoft.com/office/drawing/2014/main" id="{EA111BC8-DC3F-6D6C-D29A-803E47CF2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1" y="1038136"/>
            <a:ext cx="7155810" cy="53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99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Ashton B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driveway and trees&#10;&#10;Description automatically generated">
            <a:extLst>
              <a:ext uri="{FF2B5EF4-FFF2-40B4-BE49-F238E27FC236}">
                <a16:creationId xmlns:a16="http://schemas.microsoft.com/office/drawing/2014/main" id="{73DBFB75-2D7E-8B8A-3410-F9E518736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94" y="1138804"/>
            <a:ext cx="7021586" cy="52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2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034E5-B7FA-4BDB-8454-9E51CEB95700}"/>
              </a:ext>
            </a:extLst>
          </p:cNvPr>
          <p:cNvSpPr/>
          <p:nvPr/>
        </p:nvSpPr>
        <p:spPr>
          <a:xfrm>
            <a:off x="148591" y="0"/>
            <a:ext cx="11831374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D45D5-265B-4640-BAD1-62B9640FBC61}"/>
              </a:ext>
            </a:extLst>
          </p:cNvPr>
          <p:cNvSpPr/>
          <p:nvPr/>
        </p:nvSpPr>
        <p:spPr>
          <a:xfrm>
            <a:off x="711693" y="281231"/>
            <a:ext cx="107686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i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Ashton C</a:t>
            </a:r>
            <a:endParaRPr lang="en-US" sz="2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house with a driveway and a lawn&#10;&#10;Description automatically generated">
            <a:extLst>
              <a:ext uri="{FF2B5EF4-FFF2-40B4-BE49-F238E27FC236}">
                <a16:creationId xmlns:a16="http://schemas.microsoft.com/office/drawing/2014/main" id="{98C71AA1-AE22-14B4-B970-66A94A2DF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39" y="1128319"/>
            <a:ext cx="7080310" cy="53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147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16875</TotalTime>
  <Words>166</Words>
  <Application>Microsoft Office PowerPoint</Application>
  <PresentationFormat>Widescreen</PresentationFormat>
  <Paragraphs>93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Times</vt:lpstr>
      <vt:lpstr>1_Office Theme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M/I Homes Title Page</dc:title>
  <dc:creator>Rob Wunsch</dc:creator>
  <cp:lastModifiedBy>Jonathan Isaacs</cp:lastModifiedBy>
  <cp:revision>656</cp:revision>
  <cp:lastPrinted>2018-09-10T18:44:21Z</cp:lastPrinted>
  <dcterms:created xsi:type="dcterms:W3CDTF">2018-08-03T17:44:48Z</dcterms:created>
  <dcterms:modified xsi:type="dcterms:W3CDTF">2023-08-04T19:03:35Z</dcterms:modified>
</cp:coreProperties>
</file>